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4"/>
  </p:notesMasterIdLst>
  <p:sldIdLst>
    <p:sldId id="256" r:id="rId3"/>
    <p:sldId id="257" r:id="rId4"/>
    <p:sldId id="258" r:id="rId5"/>
    <p:sldId id="279" r:id="rId6"/>
    <p:sldId id="278" r:id="rId7"/>
    <p:sldId id="276" r:id="rId8"/>
    <p:sldId id="280" r:id="rId9"/>
    <p:sldId id="259" r:id="rId10"/>
    <p:sldId id="282" r:id="rId11"/>
    <p:sldId id="283" r:id="rId12"/>
    <p:sldId id="262" r:id="rId13"/>
    <p:sldId id="285" r:id="rId14"/>
    <p:sldId id="272" r:id="rId15"/>
    <p:sldId id="286" r:id="rId16"/>
    <p:sldId id="275" r:id="rId17"/>
    <p:sldId id="287" r:id="rId18"/>
    <p:sldId id="263" r:id="rId19"/>
    <p:sldId id="306" r:id="rId20"/>
    <p:sldId id="296" r:id="rId21"/>
    <p:sldId id="307" r:id="rId22"/>
    <p:sldId id="261" r:id="rId23"/>
    <p:sldId id="308" r:id="rId24"/>
    <p:sldId id="309" r:id="rId25"/>
    <p:sldId id="310" r:id="rId26"/>
    <p:sldId id="305" r:id="rId27"/>
    <p:sldId id="312" r:id="rId28"/>
    <p:sldId id="266" r:id="rId29"/>
    <p:sldId id="273" r:id="rId30"/>
    <p:sldId id="265" r:id="rId31"/>
    <p:sldId id="298" r:id="rId32"/>
    <p:sldId id="716" r:id="rId33"/>
    <p:sldId id="269" r:id="rId34"/>
    <p:sldId id="713" r:id="rId35"/>
    <p:sldId id="320" r:id="rId36"/>
    <p:sldId id="303" r:id="rId37"/>
    <p:sldId id="714" r:id="rId38"/>
    <p:sldId id="304" r:id="rId39"/>
    <p:sldId id="319" r:id="rId40"/>
    <p:sldId id="292" r:id="rId41"/>
    <p:sldId id="271" r:id="rId42"/>
    <p:sldId id="293" r:id="rId43"/>
    <p:sldId id="294" r:id="rId44"/>
    <p:sldId id="715" r:id="rId45"/>
    <p:sldId id="270" r:id="rId46"/>
    <p:sldId id="302" r:id="rId47"/>
    <p:sldId id="274" r:id="rId48"/>
    <p:sldId id="314" r:id="rId49"/>
    <p:sldId id="315" r:id="rId50"/>
    <p:sldId id="318" r:id="rId51"/>
    <p:sldId id="316" r:id="rId52"/>
    <p:sldId id="277" r:id="rId5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3673"/>
  </p:normalViewPr>
  <p:slideViewPr>
    <p:cSldViewPr snapToGrid="0" snapToObjects="1">
      <p:cViewPr varScale="1">
        <p:scale>
          <a:sx n="80" d="100"/>
          <a:sy n="80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D33FE-361C-47E8-9507-5EE47A091C4A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20C45-6093-4C77-8FCB-CC1BC63CC1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937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20C45-6093-4C77-8FCB-CC1BC63CC1C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72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20C45-6093-4C77-8FCB-CC1BC63CC1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52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94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590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158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20C45-6093-4C77-8FCB-CC1BC63CC1C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20C45-6093-4C77-8FCB-CC1BC63CC1C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894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20C45-6093-4C77-8FCB-CC1BC63CC1C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57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/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/>
            <p:nvPr/>
          </p:nvCxnSpPr>
          <p:spPr>
            <a:xfrm rot="16623529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/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/>
            <p:nvPr/>
          </p:nvCxnSpPr>
          <p:spPr>
            <a:xfrm rot="17470588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/>
            <p:nvPr/>
          </p:nvCxnSpPr>
          <p:spPr>
            <a:xfrm rot="17894118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/>
            <p:nvPr/>
          </p:nvCxnSpPr>
          <p:spPr>
            <a:xfrm rot="18317647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/>
            <p:nvPr/>
          </p:nvCxnSpPr>
          <p:spPr>
            <a:xfrm rot="18741177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/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/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/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/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/>
            <p:nvPr/>
          </p:nvCxnSpPr>
          <p:spPr>
            <a:xfrm rot="20858823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/>
            <p:nvPr/>
          </p:nvCxnSpPr>
          <p:spPr>
            <a:xfrm rot="21282353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/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/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/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/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/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/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/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/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/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/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/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/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/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/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/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/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/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/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/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/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/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/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/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/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/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/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/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/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/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/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/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/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/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/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/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/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/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/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DD7D20-9210-478D-9263-E0161C4A3648}" type="datetimeFigureOut">
              <a:rPr lang="zh-CN" altLang="en-US" smtClean="0"/>
              <a:t>2022/7/15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A8EC6-AEA3-4BE4-8525-26F907CCAEA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232896" y="4859669"/>
            <a:ext cx="3785398" cy="2024895"/>
            <a:chOff x="8232896" y="4859669"/>
            <a:chExt cx="3785398" cy="2024895"/>
          </a:xfrm>
        </p:grpSpPr>
        <p:sp>
          <p:nvSpPr>
            <p:cNvPr id="8" name="矩形 7"/>
            <p:cNvSpPr/>
            <p:nvPr/>
          </p:nvSpPr>
          <p:spPr>
            <a:xfrm>
              <a:off x="8232896" y="5554034"/>
              <a:ext cx="760250" cy="694365"/>
            </a:xfrm>
            <a:prstGeom prst="rect">
              <a:avLst/>
            </a:prstGeom>
            <a:solidFill>
              <a:srgbClr val="5577D1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987862" y="4859669"/>
              <a:ext cx="760250" cy="694365"/>
            </a:xfrm>
            <a:prstGeom prst="rect">
              <a:avLst/>
            </a:prstGeom>
            <a:solidFill>
              <a:srgbClr val="5577D1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748112" y="5554034"/>
              <a:ext cx="760250" cy="694365"/>
            </a:xfrm>
            <a:prstGeom prst="rect">
              <a:avLst/>
            </a:prstGeom>
            <a:solidFill>
              <a:srgbClr val="5577D1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03078" y="6248399"/>
              <a:ext cx="760250" cy="636165"/>
            </a:xfrm>
            <a:prstGeom prst="rect">
              <a:avLst/>
            </a:prstGeom>
            <a:solidFill>
              <a:srgbClr val="5577D1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1258044" y="5554034"/>
              <a:ext cx="760250" cy="694365"/>
            </a:xfrm>
            <a:prstGeom prst="rect">
              <a:avLst/>
            </a:prstGeom>
            <a:solidFill>
              <a:srgbClr val="5577D1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55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%E6%A1%86%E6%9E%B6&amp;spm=1001.2101.3001.7020" TargetMode="External"/><Relationship Id="rId2" Type="http://schemas.openxmlformats.org/officeDocument/2006/relationships/hyperlink" Target="https://so.csdn.net/so/search?q=Flask&amp;spm=1001.2101.3001.702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.csdn.net/so/search?q=%E7%AC%AC%E4%B8%89%E6%96%B9%E5%BA%93&amp;spm=1001.2101.3001.70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6231" y="2607860"/>
            <a:ext cx="11539537" cy="985838"/>
          </a:xfrm>
        </p:spPr>
        <p:txBody>
          <a:bodyPr/>
          <a:lstStyle/>
          <a:p>
            <a:r>
              <a:rPr lang="zh-CN" altLang="en-US" sz="36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基于往年航班和天气信息对航班延迟信息的预测系统</a:t>
            </a:r>
          </a:p>
          <a:p>
            <a:endParaRPr lang="zh-CN" altLang="en-US" sz="3600" dirty="0">
              <a:solidFill>
                <a:srgbClr val="77767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第二小组终期答辩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国寄纵队 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kumimoji="1" lang="en-US" altLang="zh-CN" dirty="0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</a:t>
            </a:r>
            <a:r>
              <a:rPr kumimoji="1" lang="zh-CN" altLang="en-US" dirty="0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kumimoji="1" lang="zh-CN" altLang="en-US" dirty="0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解世超</a:t>
            </a:r>
            <a:endParaRPr lang="zh-CN" altLang="en-US" dirty="0">
              <a:solidFill>
                <a:srgbClr val="7776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F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答辩人：解世超</a:t>
            </a:r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研发过程</a:t>
            </a:r>
            <a:r>
              <a:rPr kumimoji="1" lang="en-US" altLang="zh-CN" dirty="0"/>
              <a:t>-</a:t>
            </a:r>
            <a:r>
              <a:rPr kumimoji="1" lang="zh-CN" altLang="en-US" dirty="0"/>
              <a:t>项目的模块用例图</a:t>
            </a:r>
          </a:p>
        </p:txBody>
      </p:sp>
      <p:grpSp>
        <p:nvGrpSpPr>
          <p:cNvPr id="10" name="组合 16"/>
          <p:cNvGrpSpPr/>
          <p:nvPr/>
        </p:nvGrpSpPr>
        <p:grpSpPr>
          <a:xfrm>
            <a:off x="2621997" y="913306"/>
            <a:ext cx="6389807" cy="2929575"/>
            <a:chOff x="1611683" y="1446502"/>
            <a:chExt cx="5920633" cy="3027758"/>
          </a:xfrm>
          <a:solidFill>
            <a:schemeClr val="bg1">
              <a:lumMod val="85000"/>
            </a:schemeClr>
          </a:solidFill>
        </p:grpSpPr>
        <p:sp>
          <p:nvSpPr>
            <p:cNvPr id="11" name="Freeform 559"/>
            <p:cNvSpPr>
              <a:spLocks/>
            </p:cNvSpPr>
            <p:nvPr/>
          </p:nvSpPr>
          <p:spPr bwMode="auto">
            <a:xfrm>
              <a:off x="4299491" y="2445520"/>
              <a:ext cx="75667" cy="117338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Freeform 560"/>
            <p:cNvSpPr>
              <a:spLocks/>
            </p:cNvSpPr>
            <p:nvPr/>
          </p:nvSpPr>
          <p:spPr bwMode="auto">
            <a:xfrm>
              <a:off x="4364192" y="2347921"/>
              <a:ext cx="128304" cy="247835"/>
            </a:xfrm>
            <a:custGeom>
              <a:avLst/>
              <a:gdLst>
                <a:gd name="T0" fmla="*/ 2147483647 w 96"/>
                <a:gd name="T1" fmla="*/ 2147483647 h 184"/>
                <a:gd name="T2" fmla="*/ 2147483647 w 96"/>
                <a:gd name="T3" fmla="*/ 2147483647 h 184"/>
                <a:gd name="T4" fmla="*/ 2147483647 w 96"/>
                <a:gd name="T5" fmla="*/ 2147483647 h 184"/>
                <a:gd name="T6" fmla="*/ 2147483647 w 96"/>
                <a:gd name="T7" fmla="*/ 2147483647 h 184"/>
                <a:gd name="T8" fmla="*/ 2147483647 w 96"/>
                <a:gd name="T9" fmla="*/ 2147483647 h 184"/>
                <a:gd name="T10" fmla="*/ 2147483647 w 96"/>
                <a:gd name="T11" fmla="*/ 2147483647 h 184"/>
                <a:gd name="T12" fmla="*/ 2147483647 w 96"/>
                <a:gd name="T13" fmla="*/ 2147483647 h 184"/>
                <a:gd name="T14" fmla="*/ 2147483647 w 96"/>
                <a:gd name="T15" fmla="*/ 2147483647 h 184"/>
                <a:gd name="T16" fmla="*/ 2147483647 w 96"/>
                <a:gd name="T17" fmla="*/ 2147483647 h 184"/>
                <a:gd name="T18" fmla="*/ 2147483647 w 96"/>
                <a:gd name="T19" fmla="*/ 2147483647 h 184"/>
                <a:gd name="T20" fmla="*/ 2147483647 w 96"/>
                <a:gd name="T21" fmla="*/ 2147483647 h 184"/>
                <a:gd name="T22" fmla="*/ 2147483647 w 96"/>
                <a:gd name="T23" fmla="*/ 2147483647 h 184"/>
                <a:gd name="T24" fmla="*/ 2147483647 w 96"/>
                <a:gd name="T25" fmla="*/ 2147483647 h 184"/>
                <a:gd name="T26" fmla="*/ 2147483647 w 96"/>
                <a:gd name="T27" fmla="*/ 2147483647 h 184"/>
                <a:gd name="T28" fmla="*/ 2147483647 w 96"/>
                <a:gd name="T29" fmla="*/ 2147483647 h 184"/>
                <a:gd name="T30" fmla="*/ 0 w 96"/>
                <a:gd name="T31" fmla="*/ 2147483647 h 184"/>
                <a:gd name="T32" fmla="*/ 0 w 96"/>
                <a:gd name="T33" fmla="*/ 2147483647 h 184"/>
                <a:gd name="T34" fmla="*/ 0 w 96"/>
                <a:gd name="T35" fmla="*/ 2147483647 h 184"/>
                <a:gd name="T36" fmla="*/ 0 w 96"/>
                <a:gd name="T37" fmla="*/ 2147483647 h 184"/>
                <a:gd name="T38" fmla="*/ 0 w 96"/>
                <a:gd name="T39" fmla="*/ 2147483647 h 184"/>
                <a:gd name="T40" fmla="*/ 2147483647 w 96"/>
                <a:gd name="T41" fmla="*/ 2147483647 h 184"/>
                <a:gd name="T42" fmla="*/ 2147483647 w 96"/>
                <a:gd name="T43" fmla="*/ 0 h 184"/>
                <a:gd name="T44" fmla="*/ 2147483647 w 96"/>
                <a:gd name="T45" fmla="*/ 0 h 184"/>
                <a:gd name="T46" fmla="*/ 2147483647 w 96"/>
                <a:gd name="T47" fmla="*/ 0 h 184"/>
                <a:gd name="T48" fmla="*/ 2147483647 w 96"/>
                <a:gd name="T49" fmla="*/ 2147483647 h 184"/>
                <a:gd name="T50" fmla="*/ 2147483647 w 96"/>
                <a:gd name="T51" fmla="*/ 2147483647 h 184"/>
                <a:gd name="T52" fmla="*/ 2147483647 w 96"/>
                <a:gd name="T53" fmla="*/ 2147483647 h 184"/>
                <a:gd name="T54" fmla="*/ 2147483647 w 96"/>
                <a:gd name="T55" fmla="*/ 2147483647 h 184"/>
                <a:gd name="T56" fmla="*/ 2147483647 w 96"/>
                <a:gd name="T57" fmla="*/ 2147483647 h 184"/>
                <a:gd name="T58" fmla="*/ 2147483647 w 96"/>
                <a:gd name="T59" fmla="*/ 2147483647 h 184"/>
                <a:gd name="T60" fmla="*/ 2147483647 w 96"/>
                <a:gd name="T61" fmla="*/ 2147483647 h 184"/>
                <a:gd name="T62" fmla="*/ 2147483647 w 96"/>
                <a:gd name="T63" fmla="*/ 2147483647 h 184"/>
                <a:gd name="T64" fmla="*/ 2147483647 w 96"/>
                <a:gd name="T65" fmla="*/ 2147483647 h 184"/>
                <a:gd name="T66" fmla="*/ 2147483647 w 96"/>
                <a:gd name="T67" fmla="*/ 2147483647 h 184"/>
                <a:gd name="T68" fmla="*/ 2147483647 w 96"/>
                <a:gd name="T69" fmla="*/ 2147483647 h 184"/>
                <a:gd name="T70" fmla="*/ 2147483647 w 96"/>
                <a:gd name="T71" fmla="*/ 2147483647 h 184"/>
                <a:gd name="T72" fmla="*/ 2147483647 w 96"/>
                <a:gd name="T73" fmla="*/ 2147483647 h 184"/>
                <a:gd name="T74" fmla="*/ 2147483647 w 96"/>
                <a:gd name="T75" fmla="*/ 2147483647 h 184"/>
                <a:gd name="T76" fmla="*/ 2147483647 w 96"/>
                <a:gd name="T77" fmla="*/ 2147483647 h 184"/>
                <a:gd name="T78" fmla="*/ 2147483647 w 96"/>
                <a:gd name="T79" fmla="*/ 2147483647 h 184"/>
                <a:gd name="T80" fmla="*/ 2147483647 w 96"/>
                <a:gd name="T81" fmla="*/ 2147483647 h 184"/>
                <a:gd name="T82" fmla="*/ 2147483647 w 96"/>
                <a:gd name="T83" fmla="*/ 2147483647 h 184"/>
                <a:gd name="T84" fmla="*/ 2147483647 w 96"/>
                <a:gd name="T85" fmla="*/ 2147483647 h 184"/>
                <a:gd name="T86" fmla="*/ 2147483647 w 96"/>
                <a:gd name="T87" fmla="*/ 2147483647 h 184"/>
                <a:gd name="T88" fmla="*/ 2147483647 w 96"/>
                <a:gd name="T89" fmla="*/ 2147483647 h 184"/>
                <a:gd name="T90" fmla="*/ 2147483647 w 96"/>
                <a:gd name="T91" fmla="*/ 2147483647 h 184"/>
                <a:gd name="T92" fmla="*/ 2147483647 w 96"/>
                <a:gd name="T93" fmla="*/ 2147483647 h 184"/>
                <a:gd name="T94" fmla="*/ 2147483647 w 96"/>
                <a:gd name="T95" fmla="*/ 2147483647 h 184"/>
                <a:gd name="T96" fmla="*/ 2147483647 w 96"/>
                <a:gd name="T97" fmla="*/ 2147483647 h 184"/>
                <a:gd name="T98" fmla="*/ 2147483647 w 96"/>
                <a:gd name="T99" fmla="*/ 2147483647 h 184"/>
                <a:gd name="T100" fmla="*/ 2147483647 w 96"/>
                <a:gd name="T101" fmla="*/ 2147483647 h 184"/>
                <a:gd name="T102" fmla="*/ 2147483647 w 96"/>
                <a:gd name="T103" fmla="*/ 2147483647 h 184"/>
                <a:gd name="T104" fmla="*/ 2147483647 w 96"/>
                <a:gd name="T105" fmla="*/ 2147483647 h 184"/>
                <a:gd name="T106" fmla="*/ 2147483647 w 96"/>
                <a:gd name="T107" fmla="*/ 2147483647 h 184"/>
                <a:gd name="T108" fmla="*/ 2147483647 w 96"/>
                <a:gd name="T109" fmla="*/ 2147483647 h 184"/>
                <a:gd name="T110" fmla="*/ 2147483647 w 96"/>
                <a:gd name="T111" fmla="*/ 2147483647 h 184"/>
                <a:gd name="T112" fmla="*/ 2147483647 w 96"/>
                <a:gd name="T113" fmla="*/ 2147483647 h 184"/>
                <a:gd name="T114" fmla="*/ 2147483647 w 96"/>
                <a:gd name="T115" fmla="*/ 2147483647 h 184"/>
                <a:gd name="T116" fmla="*/ 2147483647 w 96"/>
                <a:gd name="T117" fmla="*/ 2147483647 h 184"/>
                <a:gd name="T118" fmla="*/ 2147483647 w 96"/>
                <a:gd name="T119" fmla="*/ 2147483647 h 18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84"/>
                <a:gd name="T182" fmla="*/ 96 w 96"/>
                <a:gd name="T183" fmla="*/ 184 h 18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84">
                  <a:moveTo>
                    <a:pt x="16" y="144"/>
                  </a:moveTo>
                  <a:lnTo>
                    <a:pt x="24" y="136"/>
                  </a:lnTo>
                  <a:lnTo>
                    <a:pt x="24" y="128"/>
                  </a:lnTo>
                  <a:lnTo>
                    <a:pt x="16" y="128"/>
                  </a:lnTo>
                  <a:lnTo>
                    <a:pt x="24" y="120"/>
                  </a:lnTo>
                  <a:lnTo>
                    <a:pt x="40" y="112"/>
                  </a:lnTo>
                  <a:lnTo>
                    <a:pt x="40" y="104"/>
                  </a:lnTo>
                  <a:lnTo>
                    <a:pt x="40" y="96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16" y="88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24" y="16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56" y="64"/>
                  </a:lnTo>
                  <a:lnTo>
                    <a:pt x="64" y="88"/>
                  </a:lnTo>
                  <a:lnTo>
                    <a:pt x="72" y="96"/>
                  </a:lnTo>
                  <a:lnTo>
                    <a:pt x="80" y="112"/>
                  </a:lnTo>
                  <a:lnTo>
                    <a:pt x="80" y="120"/>
                  </a:lnTo>
                  <a:lnTo>
                    <a:pt x="80" y="128"/>
                  </a:lnTo>
                  <a:lnTo>
                    <a:pt x="88" y="128"/>
                  </a:lnTo>
                  <a:lnTo>
                    <a:pt x="96" y="128"/>
                  </a:lnTo>
                  <a:lnTo>
                    <a:pt x="96" y="144"/>
                  </a:lnTo>
                  <a:lnTo>
                    <a:pt x="88" y="152"/>
                  </a:lnTo>
                  <a:lnTo>
                    <a:pt x="88" y="160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72" y="168"/>
                  </a:lnTo>
                  <a:lnTo>
                    <a:pt x="56" y="168"/>
                  </a:lnTo>
                  <a:lnTo>
                    <a:pt x="48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16" y="176"/>
                  </a:lnTo>
                  <a:lnTo>
                    <a:pt x="16" y="184"/>
                  </a:lnTo>
                  <a:lnTo>
                    <a:pt x="8" y="184"/>
                  </a:lnTo>
                  <a:lnTo>
                    <a:pt x="8" y="176"/>
                  </a:lnTo>
                  <a:lnTo>
                    <a:pt x="24" y="168"/>
                  </a:lnTo>
                  <a:lnTo>
                    <a:pt x="32" y="152"/>
                  </a:lnTo>
                  <a:lnTo>
                    <a:pt x="24" y="152"/>
                  </a:lnTo>
                  <a:lnTo>
                    <a:pt x="16" y="152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Freeform 561"/>
            <p:cNvSpPr>
              <a:spLocks/>
            </p:cNvSpPr>
            <p:nvPr/>
          </p:nvSpPr>
          <p:spPr bwMode="auto">
            <a:xfrm>
              <a:off x="5342373" y="1479400"/>
              <a:ext cx="300473" cy="375043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Freeform 562"/>
            <p:cNvSpPr>
              <a:spLocks/>
            </p:cNvSpPr>
            <p:nvPr/>
          </p:nvSpPr>
          <p:spPr bwMode="auto">
            <a:xfrm>
              <a:off x="4299491" y="2445520"/>
              <a:ext cx="75667" cy="117338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Freeform 563"/>
            <p:cNvSpPr>
              <a:spLocks/>
            </p:cNvSpPr>
            <p:nvPr/>
          </p:nvSpPr>
          <p:spPr bwMode="auto">
            <a:xfrm>
              <a:off x="5342373" y="1479400"/>
              <a:ext cx="300473" cy="375043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Freeform 564"/>
            <p:cNvSpPr>
              <a:spLocks/>
            </p:cNvSpPr>
            <p:nvPr/>
          </p:nvSpPr>
          <p:spPr bwMode="auto">
            <a:xfrm>
              <a:off x="5194330" y="3786681"/>
              <a:ext cx="107468" cy="236869"/>
            </a:xfrm>
            <a:custGeom>
              <a:avLst/>
              <a:gdLst>
                <a:gd name="T0" fmla="*/ 0 w 80"/>
                <a:gd name="T1" fmla="*/ 2147483647 h 176"/>
                <a:gd name="T2" fmla="*/ 0 w 80"/>
                <a:gd name="T3" fmla="*/ 2147483647 h 176"/>
                <a:gd name="T4" fmla="*/ 2147483647 w 80"/>
                <a:gd name="T5" fmla="*/ 2147483647 h 176"/>
                <a:gd name="T6" fmla="*/ 2147483647 w 80"/>
                <a:gd name="T7" fmla="*/ 2147483647 h 176"/>
                <a:gd name="T8" fmla="*/ 2147483647 w 80"/>
                <a:gd name="T9" fmla="*/ 2147483647 h 176"/>
                <a:gd name="T10" fmla="*/ 2147483647 w 80"/>
                <a:gd name="T11" fmla="*/ 2147483647 h 176"/>
                <a:gd name="T12" fmla="*/ 2147483647 w 80"/>
                <a:gd name="T13" fmla="*/ 2147483647 h 176"/>
                <a:gd name="T14" fmla="*/ 2147483647 w 80"/>
                <a:gd name="T15" fmla="*/ 2147483647 h 176"/>
                <a:gd name="T16" fmla="*/ 2147483647 w 80"/>
                <a:gd name="T17" fmla="*/ 0 h 176"/>
                <a:gd name="T18" fmla="*/ 2147483647 w 80"/>
                <a:gd name="T19" fmla="*/ 2147483647 h 176"/>
                <a:gd name="T20" fmla="*/ 2147483647 w 80"/>
                <a:gd name="T21" fmla="*/ 2147483647 h 176"/>
                <a:gd name="T22" fmla="*/ 2147483647 w 80"/>
                <a:gd name="T23" fmla="*/ 2147483647 h 176"/>
                <a:gd name="T24" fmla="*/ 2147483647 w 80"/>
                <a:gd name="T25" fmla="*/ 2147483647 h 176"/>
                <a:gd name="T26" fmla="*/ 2147483647 w 80"/>
                <a:gd name="T27" fmla="*/ 2147483647 h 176"/>
                <a:gd name="T28" fmla="*/ 2147483647 w 80"/>
                <a:gd name="T29" fmla="*/ 2147483647 h 176"/>
                <a:gd name="T30" fmla="*/ 0 w 80"/>
                <a:gd name="T31" fmla="*/ 2147483647 h 176"/>
                <a:gd name="T32" fmla="*/ 0 w 80"/>
                <a:gd name="T33" fmla="*/ 2147483647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176"/>
                <a:gd name="T53" fmla="*/ 80 w 80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176">
                  <a:moveTo>
                    <a:pt x="0" y="144"/>
                  </a:moveTo>
                  <a:lnTo>
                    <a:pt x="0" y="128"/>
                  </a:lnTo>
                  <a:lnTo>
                    <a:pt x="8" y="112"/>
                  </a:lnTo>
                  <a:lnTo>
                    <a:pt x="16" y="88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32" y="40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48" y="168"/>
                  </a:lnTo>
                  <a:lnTo>
                    <a:pt x="32" y="168"/>
                  </a:lnTo>
                  <a:lnTo>
                    <a:pt x="16" y="176"/>
                  </a:lnTo>
                  <a:lnTo>
                    <a:pt x="0" y="160"/>
                  </a:lnTo>
                  <a:lnTo>
                    <a:pt x="0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Freeform 565"/>
            <p:cNvSpPr>
              <a:spLocks/>
            </p:cNvSpPr>
            <p:nvPr/>
          </p:nvSpPr>
          <p:spPr bwMode="auto">
            <a:xfrm>
              <a:off x="5825981" y="3421508"/>
              <a:ext cx="31802" cy="43865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566"/>
            <p:cNvSpPr>
              <a:spLocks/>
            </p:cNvSpPr>
            <p:nvPr/>
          </p:nvSpPr>
          <p:spPr bwMode="auto">
            <a:xfrm>
              <a:off x="6319458" y="3228504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Freeform 567"/>
            <p:cNvSpPr>
              <a:spLocks/>
            </p:cNvSpPr>
            <p:nvPr/>
          </p:nvSpPr>
          <p:spPr bwMode="auto">
            <a:xfrm>
              <a:off x="5825981" y="3421508"/>
              <a:ext cx="31802" cy="43865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Freeform 568"/>
            <p:cNvSpPr>
              <a:spLocks/>
            </p:cNvSpPr>
            <p:nvPr/>
          </p:nvSpPr>
          <p:spPr bwMode="auto">
            <a:xfrm>
              <a:off x="6319458" y="3228504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Freeform 569"/>
            <p:cNvSpPr>
              <a:spLocks/>
            </p:cNvSpPr>
            <p:nvPr/>
          </p:nvSpPr>
          <p:spPr bwMode="auto">
            <a:xfrm>
              <a:off x="6512463" y="3132002"/>
              <a:ext cx="21932" cy="64700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Freeform 570"/>
            <p:cNvSpPr>
              <a:spLocks/>
            </p:cNvSpPr>
            <p:nvPr/>
          </p:nvSpPr>
          <p:spPr bwMode="auto">
            <a:xfrm>
              <a:off x="6673666" y="2970799"/>
              <a:ext cx="31802" cy="42768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Freeform 571"/>
            <p:cNvSpPr>
              <a:spLocks/>
            </p:cNvSpPr>
            <p:nvPr/>
          </p:nvSpPr>
          <p:spPr bwMode="auto">
            <a:xfrm>
              <a:off x="6512463" y="3132002"/>
              <a:ext cx="21932" cy="64700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Freeform 572"/>
            <p:cNvSpPr>
              <a:spLocks/>
            </p:cNvSpPr>
            <p:nvPr/>
          </p:nvSpPr>
          <p:spPr bwMode="auto">
            <a:xfrm>
              <a:off x="6673666" y="2970799"/>
              <a:ext cx="31802" cy="42768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573"/>
            <p:cNvSpPr>
              <a:spLocks/>
            </p:cNvSpPr>
            <p:nvPr/>
          </p:nvSpPr>
          <p:spPr bwMode="auto">
            <a:xfrm>
              <a:off x="6716433" y="2724060"/>
              <a:ext cx="235773" cy="257704"/>
            </a:xfrm>
            <a:custGeom>
              <a:avLst/>
              <a:gdLst>
                <a:gd name="T0" fmla="*/ 0 w 176"/>
                <a:gd name="T1" fmla="*/ 2147483647 h 192"/>
                <a:gd name="T2" fmla="*/ 2147483647 w 176"/>
                <a:gd name="T3" fmla="*/ 2147483647 h 192"/>
                <a:gd name="T4" fmla="*/ 2147483647 w 176"/>
                <a:gd name="T5" fmla="*/ 2147483647 h 192"/>
                <a:gd name="T6" fmla="*/ 2147483647 w 176"/>
                <a:gd name="T7" fmla="*/ 2147483647 h 192"/>
                <a:gd name="T8" fmla="*/ 2147483647 w 176"/>
                <a:gd name="T9" fmla="*/ 2147483647 h 192"/>
                <a:gd name="T10" fmla="*/ 2147483647 w 176"/>
                <a:gd name="T11" fmla="*/ 2147483647 h 192"/>
                <a:gd name="T12" fmla="*/ 2147483647 w 176"/>
                <a:gd name="T13" fmla="*/ 2147483647 h 192"/>
                <a:gd name="T14" fmla="*/ 2147483647 w 176"/>
                <a:gd name="T15" fmla="*/ 2147483647 h 192"/>
                <a:gd name="T16" fmla="*/ 2147483647 w 176"/>
                <a:gd name="T17" fmla="*/ 2147483647 h 192"/>
                <a:gd name="T18" fmla="*/ 2147483647 w 176"/>
                <a:gd name="T19" fmla="*/ 2147483647 h 192"/>
                <a:gd name="T20" fmla="*/ 2147483647 w 176"/>
                <a:gd name="T21" fmla="*/ 0 h 192"/>
                <a:gd name="T22" fmla="*/ 2147483647 w 176"/>
                <a:gd name="T23" fmla="*/ 2147483647 h 192"/>
                <a:gd name="T24" fmla="*/ 2147483647 w 176"/>
                <a:gd name="T25" fmla="*/ 2147483647 h 192"/>
                <a:gd name="T26" fmla="*/ 2147483647 w 176"/>
                <a:gd name="T27" fmla="*/ 2147483647 h 192"/>
                <a:gd name="T28" fmla="*/ 2147483647 w 176"/>
                <a:gd name="T29" fmla="*/ 2147483647 h 192"/>
                <a:gd name="T30" fmla="*/ 2147483647 w 176"/>
                <a:gd name="T31" fmla="*/ 2147483647 h 192"/>
                <a:gd name="T32" fmla="*/ 2147483647 w 176"/>
                <a:gd name="T33" fmla="*/ 2147483647 h 192"/>
                <a:gd name="T34" fmla="*/ 2147483647 w 176"/>
                <a:gd name="T35" fmla="*/ 2147483647 h 192"/>
                <a:gd name="T36" fmla="*/ 2147483647 w 176"/>
                <a:gd name="T37" fmla="*/ 2147483647 h 192"/>
                <a:gd name="T38" fmla="*/ 2147483647 w 176"/>
                <a:gd name="T39" fmla="*/ 2147483647 h 192"/>
                <a:gd name="T40" fmla="*/ 2147483647 w 176"/>
                <a:gd name="T41" fmla="*/ 2147483647 h 192"/>
                <a:gd name="T42" fmla="*/ 2147483647 w 176"/>
                <a:gd name="T43" fmla="*/ 2147483647 h 192"/>
                <a:gd name="T44" fmla="*/ 2147483647 w 176"/>
                <a:gd name="T45" fmla="*/ 2147483647 h 192"/>
                <a:gd name="T46" fmla="*/ 2147483647 w 176"/>
                <a:gd name="T47" fmla="*/ 2147483647 h 192"/>
                <a:gd name="T48" fmla="*/ 2147483647 w 176"/>
                <a:gd name="T49" fmla="*/ 2147483647 h 192"/>
                <a:gd name="T50" fmla="*/ 2147483647 w 176"/>
                <a:gd name="T51" fmla="*/ 2147483647 h 192"/>
                <a:gd name="T52" fmla="*/ 2147483647 w 176"/>
                <a:gd name="T53" fmla="*/ 2147483647 h 192"/>
                <a:gd name="T54" fmla="*/ 2147483647 w 176"/>
                <a:gd name="T55" fmla="*/ 2147483647 h 192"/>
                <a:gd name="T56" fmla="*/ 2147483647 w 176"/>
                <a:gd name="T57" fmla="*/ 2147483647 h 192"/>
                <a:gd name="T58" fmla="*/ 2147483647 w 176"/>
                <a:gd name="T59" fmla="*/ 2147483647 h 192"/>
                <a:gd name="T60" fmla="*/ 2147483647 w 176"/>
                <a:gd name="T61" fmla="*/ 2147483647 h 192"/>
                <a:gd name="T62" fmla="*/ 2147483647 w 176"/>
                <a:gd name="T63" fmla="*/ 2147483647 h 192"/>
                <a:gd name="T64" fmla="*/ 2147483647 w 176"/>
                <a:gd name="T65" fmla="*/ 2147483647 h 192"/>
                <a:gd name="T66" fmla="*/ 0 w 176"/>
                <a:gd name="T67" fmla="*/ 2147483647 h 192"/>
                <a:gd name="T68" fmla="*/ 0 w 176"/>
                <a:gd name="T69" fmla="*/ 2147483647 h 1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6"/>
                <a:gd name="T106" fmla="*/ 0 h 192"/>
                <a:gd name="T107" fmla="*/ 176 w 176"/>
                <a:gd name="T108" fmla="*/ 192 h 19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6" h="192">
                  <a:moveTo>
                    <a:pt x="0" y="160"/>
                  </a:moveTo>
                  <a:lnTo>
                    <a:pt x="24" y="152"/>
                  </a:lnTo>
                  <a:lnTo>
                    <a:pt x="40" y="152"/>
                  </a:lnTo>
                  <a:lnTo>
                    <a:pt x="72" y="128"/>
                  </a:lnTo>
                  <a:lnTo>
                    <a:pt x="88" y="120"/>
                  </a:lnTo>
                  <a:lnTo>
                    <a:pt x="96" y="104"/>
                  </a:lnTo>
                  <a:lnTo>
                    <a:pt x="104" y="72"/>
                  </a:lnTo>
                  <a:lnTo>
                    <a:pt x="104" y="48"/>
                  </a:lnTo>
                  <a:lnTo>
                    <a:pt x="112" y="32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36" y="8"/>
                  </a:lnTo>
                  <a:lnTo>
                    <a:pt x="160" y="16"/>
                  </a:lnTo>
                  <a:lnTo>
                    <a:pt x="176" y="16"/>
                  </a:lnTo>
                  <a:lnTo>
                    <a:pt x="160" y="32"/>
                  </a:lnTo>
                  <a:lnTo>
                    <a:pt x="144" y="40"/>
                  </a:lnTo>
                  <a:lnTo>
                    <a:pt x="136" y="56"/>
                  </a:lnTo>
                  <a:lnTo>
                    <a:pt x="120" y="40"/>
                  </a:lnTo>
                  <a:lnTo>
                    <a:pt x="104" y="64"/>
                  </a:lnTo>
                  <a:lnTo>
                    <a:pt x="120" y="88"/>
                  </a:lnTo>
                  <a:lnTo>
                    <a:pt x="112" y="112"/>
                  </a:lnTo>
                  <a:lnTo>
                    <a:pt x="104" y="128"/>
                  </a:lnTo>
                  <a:lnTo>
                    <a:pt x="104" y="152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80" y="160"/>
                  </a:lnTo>
                  <a:lnTo>
                    <a:pt x="64" y="160"/>
                  </a:lnTo>
                  <a:lnTo>
                    <a:pt x="56" y="160"/>
                  </a:lnTo>
                  <a:lnTo>
                    <a:pt x="40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8" y="192"/>
                  </a:lnTo>
                  <a:lnTo>
                    <a:pt x="0" y="168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Freeform 574"/>
            <p:cNvSpPr>
              <a:spLocks/>
            </p:cNvSpPr>
            <p:nvPr/>
          </p:nvSpPr>
          <p:spPr bwMode="auto">
            <a:xfrm>
              <a:off x="6877636" y="2488287"/>
              <a:ext cx="42768" cy="203971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Freeform 575"/>
            <p:cNvSpPr>
              <a:spLocks/>
            </p:cNvSpPr>
            <p:nvPr/>
          </p:nvSpPr>
          <p:spPr bwMode="auto">
            <a:xfrm>
              <a:off x="7306413" y="4333893"/>
              <a:ext cx="118435" cy="140367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Freeform 576"/>
            <p:cNvSpPr>
              <a:spLocks/>
            </p:cNvSpPr>
            <p:nvPr/>
          </p:nvSpPr>
          <p:spPr bwMode="auto">
            <a:xfrm>
              <a:off x="6877636" y="2488287"/>
              <a:ext cx="42768" cy="203971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Freeform 577"/>
            <p:cNvSpPr>
              <a:spLocks/>
            </p:cNvSpPr>
            <p:nvPr/>
          </p:nvSpPr>
          <p:spPr bwMode="auto">
            <a:xfrm>
              <a:off x="7306413" y="4333893"/>
              <a:ext cx="118435" cy="140367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Freeform 578"/>
            <p:cNvSpPr>
              <a:spLocks/>
            </p:cNvSpPr>
            <p:nvPr/>
          </p:nvSpPr>
          <p:spPr bwMode="auto">
            <a:xfrm>
              <a:off x="7413881" y="4205589"/>
              <a:ext cx="86633" cy="139271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Freeform 579"/>
            <p:cNvSpPr>
              <a:spLocks/>
            </p:cNvSpPr>
            <p:nvPr/>
          </p:nvSpPr>
          <p:spPr bwMode="auto">
            <a:xfrm>
              <a:off x="6394028" y="3775715"/>
              <a:ext cx="676613" cy="515410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Freeform 580"/>
            <p:cNvSpPr>
              <a:spLocks/>
            </p:cNvSpPr>
            <p:nvPr/>
          </p:nvSpPr>
          <p:spPr bwMode="auto">
            <a:xfrm>
              <a:off x="7413881" y="4205589"/>
              <a:ext cx="86633" cy="139271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Freeform 581"/>
            <p:cNvSpPr>
              <a:spLocks/>
            </p:cNvSpPr>
            <p:nvPr/>
          </p:nvSpPr>
          <p:spPr bwMode="auto">
            <a:xfrm>
              <a:off x="6394028" y="3775715"/>
              <a:ext cx="676613" cy="515410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Freeform 582"/>
            <p:cNvSpPr>
              <a:spLocks/>
            </p:cNvSpPr>
            <p:nvPr/>
          </p:nvSpPr>
          <p:spPr bwMode="auto">
            <a:xfrm>
              <a:off x="6931370" y="4324023"/>
              <a:ext cx="53735" cy="74570"/>
            </a:xfrm>
            <a:custGeom>
              <a:avLst/>
              <a:gdLst>
                <a:gd name="T0" fmla="*/ 0 w 40"/>
                <a:gd name="T1" fmla="*/ 2147483647 h 56"/>
                <a:gd name="T2" fmla="*/ 2147483647 w 40"/>
                <a:gd name="T3" fmla="*/ 2147483647 h 56"/>
                <a:gd name="T4" fmla="*/ 2147483647 w 40"/>
                <a:gd name="T5" fmla="*/ 2147483647 h 56"/>
                <a:gd name="T6" fmla="*/ 2147483647 w 40"/>
                <a:gd name="T7" fmla="*/ 2147483647 h 56"/>
                <a:gd name="T8" fmla="*/ 2147483647 w 40"/>
                <a:gd name="T9" fmla="*/ 2147483647 h 56"/>
                <a:gd name="T10" fmla="*/ 2147483647 w 40"/>
                <a:gd name="T11" fmla="*/ 2147483647 h 56"/>
                <a:gd name="T12" fmla="*/ 2147483647 w 40"/>
                <a:gd name="T13" fmla="*/ 0 h 56"/>
                <a:gd name="T14" fmla="*/ 2147483647 w 40"/>
                <a:gd name="T15" fmla="*/ 2147483647 h 56"/>
                <a:gd name="T16" fmla="*/ 0 w 40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56"/>
                <a:gd name="T29" fmla="*/ 40 w 40"/>
                <a:gd name="T30" fmla="*/ 56 h 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56">
                  <a:moveTo>
                    <a:pt x="0" y="8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32" y="40"/>
                  </a:lnTo>
                  <a:lnTo>
                    <a:pt x="40" y="16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Freeform 583"/>
            <p:cNvSpPr>
              <a:spLocks/>
            </p:cNvSpPr>
            <p:nvPr/>
          </p:nvSpPr>
          <p:spPr bwMode="auto">
            <a:xfrm>
              <a:off x="6104521" y="3486208"/>
              <a:ext cx="172169" cy="183135"/>
            </a:xfrm>
            <a:custGeom>
              <a:avLst/>
              <a:gdLst>
                <a:gd name="T0" fmla="*/ 0 w 128"/>
                <a:gd name="T1" fmla="*/ 0 h 136"/>
                <a:gd name="T2" fmla="*/ 2147483647 w 128"/>
                <a:gd name="T3" fmla="*/ 0 h 136"/>
                <a:gd name="T4" fmla="*/ 2147483647 w 128"/>
                <a:gd name="T5" fmla="*/ 2147483647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2147483647 h 136"/>
                <a:gd name="T14" fmla="*/ 2147483647 w 128"/>
                <a:gd name="T15" fmla="*/ 2147483647 h 136"/>
                <a:gd name="T16" fmla="*/ 2147483647 w 128"/>
                <a:gd name="T17" fmla="*/ 2147483647 h 136"/>
                <a:gd name="T18" fmla="*/ 2147483647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0 w 128"/>
                <a:gd name="T33" fmla="*/ 0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136"/>
                <a:gd name="T53" fmla="*/ 128 w 128"/>
                <a:gd name="T54" fmla="*/ 136 h 1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136">
                  <a:moveTo>
                    <a:pt x="0" y="0"/>
                  </a:moveTo>
                  <a:lnTo>
                    <a:pt x="16" y="0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64" y="40"/>
                  </a:lnTo>
                  <a:lnTo>
                    <a:pt x="96" y="72"/>
                  </a:lnTo>
                  <a:lnTo>
                    <a:pt x="104" y="80"/>
                  </a:lnTo>
                  <a:lnTo>
                    <a:pt x="120" y="104"/>
                  </a:lnTo>
                  <a:lnTo>
                    <a:pt x="128" y="128"/>
                  </a:lnTo>
                  <a:lnTo>
                    <a:pt x="112" y="136"/>
                  </a:lnTo>
                  <a:lnTo>
                    <a:pt x="88" y="120"/>
                  </a:lnTo>
                  <a:lnTo>
                    <a:pt x="64" y="104"/>
                  </a:lnTo>
                  <a:lnTo>
                    <a:pt x="48" y="72"/>
                  </a:lnTo>
                  <a:lnTo>
                    <a:pt x="40" y="64"/>
                  </a:lnTo>
                  <a:lnTo>
                    <a:pt x="24" y="48"/>
                  </a:lnTo>
                  <a:lnTo>
                    <a:pt x="8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Freeform 584"/>
            <p:cNvSpPr>
              <a:spLocks/>
            </p:cNvSpPr>
            <p:nvPr/>
          </p:nvSpPr>
          <p:spPr bwMode="auto">
            <a:xfrm>
              <a:off x="6330424" y="3454407"/>
              <a:ext cx="160106" cy="182038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Freeform 585"/>
            <p:cNvSpPr>
              <a:spLocks/>
            </p:cNvSpPr>
            <p:nvPr/>
          </p:nvSpPr>
          <p:spPr bwMode="auto">
            <a:xfrm>
              <a:off x="6694501" y="3582710"/>
              <a:ext cx="311439" cy="172169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Freeform 586"/>
            <p:cNvSpPr>
              <a:spLocks/>
            </p:cNvSpPr>
            <p:nvPr/>
          </p:nvSpPr>
          <p:spPr bwMode="auto">
            <a:xfrm>
              <a:off x="6330424" y="3454407"/>
              <a:ext cx="160106" cy="182038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Freeform 587"/>
            <p:cNvSpPr>
              <a:spLocks/>
            </p:cNvSpPr>
            <p:nvPr/>
          </p:nvSpPr>
          <p:spPr bwMode="auto">
            <a:xfrm>
              <a:off x="6694501" y="3582710"/>
              <a:ext cx="311439" cy="172169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Freeform 588"/>
            <p:cNvSpPr>
              <a:spLocks/>
            </p:cNvSpPr>
            <p:nvPr/>
          </p:nvSpPr>
          <p:spPr bwMode="auto">
            <a:xfrm>
              <a:off x="6501497" y="3261402"/>
              <a:ext cx="96502" cy="128304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Freeform 589"/>
            <p:cNvSpPr>
              <a:spLocks/>
            </p:cNvSpPr>
            <p:nvPr/>
          </p:nvSpPr>
          <p:spPr bwMode="auto">
            <a:xfrm>
              <a:off x="6544265" y="3411638"/>
              <a:ext cx="75666" cy="63604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Freeform 590"/>
            <p:cNvSpPr>
              <a:spLocks/>
            </p:cNvSpPr>
            <p:nvPr/>
          </p:nvSpPr>
          <p:spPr bwMode="auto">
            <a:xfrm>
              <a:off x="6505883" y="3261402"/>
              <a:ext cx="96502" cy="128304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Freeform 591"/>
            <p:cNvSpPr>
              <a:spLocks/>
            </p:cNvSpPr>
            <p:nvPr/>
          </p:nvSpPr>
          <p:spPr bwMode="auto">
            <a:xfrm>
              <a:off x="6544265" y="3411638"/>
              <a:ext cx="75666" cy="63604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Freeform 592"/>
            <p:cNvSpPr>
              <a:spLocks/>
            </p:cNvSpPr>
            <p:nvPr/>
          </p:nvSpPr>
          <p:spPr bwMode="auto">
            <a:xfrm>
              <a:off x="6490530" y="3550909"/>
              <a:ext cx="97599" cy="118435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0 w 72"/>
                <a:gd name="T5" fmla="*/ 2147483647 h 88"/>
                <a:gd name="T6" fmla="*/ 0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0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88"/>
                <a:gd name="T74" fmla="*/ 72 w 72"/>
                <a:gd name="T75" fmla="*/ 88 h 8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88">
                  <a:moveTo>
                    <a:pt x="8" y="88"/>
                  </a:moveTo>
                  <a:lnTo>
                    <a:pt x="8" y="72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56" y="8"/>
                  </a:lnTo>
                  <a:lnTo>
                    <a:pt x="32" y="16"/>
                  </a:lnTo>
                  <a:lnTo>
                    <a:pt x="24" y="32"/>
                  </a:lnTo>
                  <a:lnTo>
                    <a:pt x="56" y="32"/>
                  </a:lnTo>
                  <a:lnTo>
                    <a:pt x="56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48" y="88"/>
                  </a:lnTo>
                  <a:lnTo>
                    <a:pt x="32" y="72"/>
                  </a:lnTo>
                  <a:lnTo>
                    <a:pt x="24" y="56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Freeform 593"/>
            <p:cNvSpPr>
              <a:spLocks/>
            </p:cNvSpPr>
            <p:nvPr/>
          </p:nvSpPr>
          <p:spPr bwMode="auto">
            <a:xfrm>
              <a:off x="6265724" y="3690179"/>
              <a:ext cx="182038" cy="42768"/>
            </a:xfrm>
            <a:custGeom>
              <a:avLst/>
              <a:gdLst>
                <a:gd name="T0" fmla="*/ 0 w 136"/>
                <a:gd name="T1" fmla="*/ 0 h 32"/>
                <a:gd name="T2" fmla="*/ 2147483647 w 136"/>
                <a:gd name="T3" fmla="*/ 0 h 32"/>
                <a:gd name="T4" fmla="*/ 2147483647 w 136"/>
                <a:gd name="T5" fmla="*/ 0 h 32"/>
                <a:gd name="T6" fmla="*/ 2147483647 w 136"/>
                <a:gd name="T7" fmla="*/ 0 h 32"/>
                <a:gd name="T8" fmla="*/ 2147483647 w 136"/>
                <a:gd name="T9" fmla="*/ 2147483647 h 32"/>
                <a:gd name="T10" fmla="*/ 2147483647 w 136"/>
                <a:gd name="T11" fmla="*/ 2147483647 h 32"/>
                <a:gd name="T12" fmla="*/ 2147483647 w 136"/>
                <a:gd name="T13" fmla="*/ 2147483647 h 32"/>
                <a:gd name="T14" fmla="*/ 2147483647 w 136"/>
                <a:gd name="T15" fmla="*/ 2147483647 h 32"/>
                <a:gd name="T16" fmla="*/ 2147483647 w 136"/>
                <a:gd name="T17" fmla="*/ 2147483647 h 32"/>
                <a:gd name="T18" fmla="*/ 2147483647 w 136"/>
                <a:gd name="T19" fmla="*/ 2147483647 h 32"/>
                <a:gd name="T20" fmla="*/ 0 w 136"/>
                <a:gd name="T21" fmla="*/ 0 h 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32"/>
                <a:gd name="T35" fmla="*/ 136 w 136"/>
                <a:gd name="T36" fmla="*/ 32 h 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32">
                  <a:moveTo>
                    <a:pt x="0" y="0"/>
                  </a:moveTo>
                  <a:lnTo>
                    <a:pt x="40" y="0"/>
                  </a:lnTo>
                  <a:lnTo>
                    <a:pt x="64" y="0"/>
                  </a:lnTo>
                  <a:lnTo>
                    <a:pt x="80" y="0"/>
                  </a:lnTo>
                  <a:lnTo>
                    <a:pt x="96" y="8"/>
                  </a:lnTo>
                  <a:lnTo>
                    <a:pt x="128" y="16"/>
                  </a:lnTo>
                  <a:lnTo>
                    <a:pt x="136" y="32"/>
                  </a:lnTo>
                  <a:lnTo>
                    <a:pt x="104" y="24"/>
                  </a:lnTo>
                  <a:lnTo>
                    <a:pt x="80" y="24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Freeform 594"/>
            <p:cNvSpPr>
              <a:spLocks/>
            </p:cNvSpPr>
            <p:nvPr/>
          </p:nvSpPr>
          <p:spPr bwMode="auto">
            <a:xfrm>
              <a:off x="3462773" y="2551891"/>
              <a:ext cx="107468" cy="129401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Freeform 595"/>
            <p:cNvSpPr>
              <a:spLocks/>
            </p:cNvSpPr>
            <p:nvPr/>
          </p:nvSpPr>
          <p:spPr bwMode="auto">
            <a:xfrm>
              <a:off x="3012063" y="3174769"/>
              <a:ext cx="193004" cy="53735"/>
            </a:xfrm>
            <a:custGeom>
              <a:avLst/>
              <a:gdLst>
                <a:gd name="T0" fmla="*/ 2147483647 w 144"/>
                <a:gd name="T1" fmla="*/ 2147483647 h 40"/>
                <a:gd name="T2" fmla="*/ 2147483647 w 144"/>
                <a:gd name="T3" fmla="*/ 0 h 40"/>
                <a:gd name="T4" fmla="*/ 2147483647 w 144"/>
                <a:gd name="T5" fmla="*/ 0 h 40"/>
                <a:gd name="T6" fmla="*/ 2147483647 w 144"/>
                <a:gd name="T7" fmla="*/ 2147483647 h 40"/>
                <a:gd name="T8" fmla="*/ 2147483647 w 144"/>
                <a:gd name="T9" fmla="*/ 2147483647 h 40"/>
                <a:gd name="T10" fmla="*/ 2147483647 w 144"/>
                <a:gd name="T11" fmla="*/ 2147483647 h 40"/>
                <a:gd name="T12" fmla="*/ 2147483647 w 144"/>
                <a:gd name="T13" fmla="*/ 2147483647 h 40"/>
                <a:gd name="T14" fmla="*/ 2147483647 w 144"/>
                <a:gd name="T15" fmla="*/ 2147483647 h 40"/>
                <a:gd name="T16" fmla="*/ 2147483647 w 144"/>
                <a:gd name="T17" fmla="*/ 2147483647 h 40"/>
                <a:gd name="T18" fmla="*/ 2147483647 w 144"/>
                <a:gd name="T19" fmla="*/ 2147483647 h 40"/>
                <a:gd name="T20" fmla="*/ 2147483647 w 144"/>
                <a:gd name="T21" fmla="*/ 2147483647 h 40"/>
                <a:gd name="T22" fmla="*/ 2147483647 w 144"/>
                <a:gd name="T23" fmla="*/ 2147483647 h 40"/>
                <a:gd name="T24" fmla="*/ 2147483647 w 144"/>
                <a:gd name="T25" fmla="*/ 2147483647 h 40"/>
                <a:gd name="T26" fmla="*/ 2147483647 w 144"/>
                <a:gd name="T27" fmla="*/ 2147483647 h 40"/>
                <a:gd name="T28" fmla="*/ 0 w 144"/>
                <a:gd name="T29" fmla="*/ 2147483647 h 40"/>
                <a:gd name="T30" fmla="*/ 2147483647 w 144"/>
                <a:gd name="T31" fmla="*/ 2147483647 h 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4"/>
                <a:gd name="T49" fmla="*/ 0 h 40"/>
                <a:gd name="T50" fmla="*/ 144 w 144"/>
                <a:gd name="T51" fmla="*/ 40 h 4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4" h="40">
                  <a:moveTo>
                    <a:pt x="8" y="8"/>
                  </a:moveTo>
                  <a:lnTo>
                    <a:pt x="32" y="0"/>
                  </a:lnTo>
                  <a:lnTo>
                    <a:pt x="80" y="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36" y="32"/>
                  </a:lnTo>
                  <a:lnTo>
                    <a:pt x="144" y="40"/>
                  </a:lnTo>
                  <a:lnTo>
                    <a:pt x="136" y="40"/>
                  </a:lnTo>
                  <a:lnTo>
                    <a:pt x="104" y="40"/>
                  </a:lnTo>
                  <a:lnTo>
                    <a:pt x="96" y="32"/>
                  </a:lnTo>
                  <a:lnTo>
                    <a:pt x="88" y="24"/>
                  </a:lnTo>
                  <a:lnTo>
                    <a:pt x="64" y="16"/>
                  </a:lnTo>
                  <a:lnTo>
                    <a:pt x="40" y="16"/>
                  </a:lnTo>
                  <a:lnTo>
                    <a:pt x="24" y="16"/>
                  </a:lnTo>
                  <a:lnTo>
                    <a:pt x="0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Freeform 596"/>
            <p:cNvSpPr>
              <a:spLocks/>
            </p:cNvSpPr>
            <p:nvPr/>
          </p:nvSpPr>
          <p:spPr bwMode="auto">
            <a:xfrm>
              <a:off x="3205068" y="3239470"/>
              <a:ext cx="117338" cy="31802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Freeform 597"/>
            <p:cNvSpPr>
              <a:spLocks/>
            </p:cNvSpPr>
            <p:nvPr/>
          </p:nvSpPr>
          <p:spPr bwMode="auto">
            <a:xfrm>
              <a:off x="3462773" y="2551891"/>
              <a:ext cx="107468" cy="129401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Freeform 598"/>
            <p:cNvSpPr>
              <a:spLocks/>
            </p:cNvSpPr>
            <p:nvPr/>
          </p:nvSpPr>
          <p:spPr bwMode="auto">
            <a:xfrm>
              <a:off x="3205068" y="3239470"/>
              <a:ext cx="117338" cy="31802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599"/>
            <p:cNvSpPr>
              <a:spLocks/>
            </p:cNvSpPr>
            <p:nvPr/>
          </p:nvSpPr>
          <p:spPr bwMode="auto">
            <a:xfrm>
              <a:off x="4665761" y="2874296"/>
              <a:ext cx="53735" cy="32898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600"/>
            <p:cNvSpPr>
              <a:spLocks/>
            </p:cNvSpPr>
            <p:nvPr/>
          </p:nvSpPr>
          <p:spPr bwMode="auto">
            <a:xfrm>
              <a:off x="4612027" y="2809596"/>
              <a:ext cx="21932" cy="43865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601"/>
            <p:cNvSpPr>
              <a:spLocks/>
            </p:cNvSpPr>
            <p:nvPr/>
          </p:nvSpPr>
          <p:spPr bwMode="auto">
            <a:xfrm>
              <a:off x="4665761" y="2874296"/>
              <a:ext cx="53735" cy="32898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602"/>
            <p:cNvSpPr>
              <a:spLocks/>
            </p:cNvSpPr>
            <p:nvPr/>
          </p:nvSpPr>
          <p:spPr bwMode="auto">
            <a:xfrm>
              <a:off x="4612027" y="2809596"/>
              <a:ext cx="21932" cy="43865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603"/>
            <p:cNvSpPr>
              <a:spLocks/>
            </p:cNvSpPr>
            <p:nvPr/>
          </p:nvSpPr>
          <p:spPr bwMode="auto">
            <a:xfrm>
              <a:off x="4602157" y="2766828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604"/>
            <p:cNvSpPr>
              <a:spLocks/>
            </p:cNvSpPr>
            <p:nvPr/>
          </p:nvSpPr>
          <p:spPr bwMode="auto">
            <a:xfrm>
              <a:off x="5160335" y="2896229"/>
              <a:ext cx="31802" cy="10966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605"/>
            <p:cNvSpPr>
              <a:spLocks/>
            </p:cNvSpPr>
            <p:nvPr/>
          </p:nvSpPr>
          <p:spPr bwMode="auto">
            <a:xfrm>
              <a:off x="4602157" y="2766828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Freeform 606"/>
            <p:cNvSpPr>
              <a:spLocks/>
            </p:cNvSpPr>
            <p:nvPr/>
          </p:nvSpPr>
          <p:spPr bwMode="auto">
            <a:xfrm>
              <a:off x="5160335" y="2896229"/>
              <a:ext cx="31802" cy="10966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Rectangle 607"/>
            <p:cNvSpPr>
              <a:spLocks noChangeArrowheads="1"/>
            </p:cNvSpPr>
            <p:nvPr/>
          </p:nvSpPr>
          <p:spPr bwMode="auto">
            <a:xfrm>
              <a:off x="5062736" y="3057432"/>
              <a:ext cx="0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60" name="Freeform 608"/>
            <p:cNvSpPr>
              <a:spLocks/>
            </p:cNvSpPr>
            <p:nvPr/>
          </p:nvSpPr>
          <p:spPr bwMode="auto">
            <a:xfrm>
              <a:off x="4912500" y="2799726"/>
              <a:ext cx="311439" cy="117338"/>
            </a:xfrm>
            <a:custGeom>
              <a:avLst/>
              <a:gdLst>
                <a:gd name="T0" fmla="*/ 2147483647 w 232"/>
                <a:gd name="T1" fmla="*/ 2147483647 h 88"/>
                <a:gd name="T2" fmla="*/ 2147483647 w 232"/>
                <a:gd name="T3" fmla="*/ 2147483647 h 88"/>
                <a:gd name="T4" fmla="*/ 2147483647 w 232"/>
                <a:gd name="T5" fmla="*/ 2147483647 h 88"/>
                <a:gd name="T6" fmla="*/ 2147483647 w 232"/>
                <a:gd name="T7" fmla="*/ 2147483647 h 88"/>
                <a:gd name="T8" fmla="*/ 2147483647 w 232"/>
                <a:gd name="T9" fmla="*/ 2147483647 h 88"/>
                <a:gd name="T10" fmla="*/ 2147483647 w 232"/>
                <a:gd name="T11" fmla="*/ 2147483647 h 88"/>
                <a:gd name="T12" fmla="*/ 2147483647 w 232"/>
                <a:gd name="T13" fmla="*/ 2147483647 h 88"/>
                <a:gd name="T14" fmla="*/ 2147483647 w 232"/>
                <a:gd name="T15" fmla="*/ 2147483647 h 88"/>
                <a:gd name="T16" fmla="*/ 2147483647 w 232"/>
                <a:gd name="T17" fmla="*/ 2147483647 h 88"/>
                <a:gd name="T18" fmla="*/ 2147483647 w 232"/>
                <a:gd name="T19" fmla="*/ 0 h 88"/>
                <a:gd name="T20" fmla="*/ 2147483647 w 232"/>
                <a:gd name="T21" fmla="*/ 0 h 88"/>
                <a:gd name="T22" fmla="*/ 2147483647 w 232"/>
                <a:gd name="T23" fmla="*/ 0 h 88"/>
                <a:gd name="T24" fmla="*/ 2147483647 w 232"/>
                <a:gd name="T25" fmla="*/ 2147483647 h 88"/>
                <a:gd name="T26" fmla="*/ 2147483647 w 232"/>
                <a:gd name="T27" fmla="*/ 2147483647 h 88"/>
                <a:gd name="T28" fmla="*/ 2147483647 w 232"/>
                <a:gd name="T29" fmla="*/ 2147483647 h 88"/>
                <a:gd name="T30" fmla="*/ 2147483647 w 232"/>
                <a:gd name="T31" fmla="*/ 0 h 88"/>
                <a:gd name="T32" fmla="*/ 2147483647 w 232"/>
                <a:gd name="T33" fmla="*/ 0 h 88"/>
                <a:gd name="T34" fmla="*/ 2147483647 w 232"/>
                <a:gd name="T35" fmla="*/ 0 h 88"/>
                <a:gd name="T36" fmla="*/ 2147483647 w 232"/>
                <a:gd name="T37" fmla="*/ 0 h 88"/>
                <a:gd name="T38" fmla="*/ 2147483647 w 232"/>
                <a:gd name="T39" fmla="*/ 0 h 88"/>
                <a:gd name="T40" fmla="*/ 2147483647 w 232"/>
                <a:gd name="T41" fmla="*/ 2147483647 h 88"/>
                <a:gd name="T42" fmla="*/ 2147483647 w 232"/>
                <a:gd name="T43" fmla="*/ 2147483647 h 88"/>
                <a:gd name="T44" fmla="*/ 2147483647 w 232"/>
                <a:gd name="T45" fmla="*/ 2147483647 h 88"/>
                <a:gd name="T46" fmla="*/ 2147483647 w 232"/>
                <a:gd name="T47" fmla="*/ 2147483647 h 88"/>
                <a:gd name="T48" fmla="*/ 2147483647 w 232"/>
                <a:gd name="T49" fmla="*/ 2147483647 h 88"/>
                <a:gd name="T50" fmla="*/ 0 w 232"/>
                <a:gd name="T51" fmla="*/ 2147483647 h 88"/>
                <a:gd name="T52" fmla="*/ 2147483647 w 232"/>
                <a:gd name="T53" fmla="*/ 2147483647 h 88"/>
                <a:gd name="T54" fmla="*/ 2147483647 w 232"/>
                <a:gd name="T55" fmla="*/ 2147483647 h 88"/>
                <a:gd name="T56" fmla="*/ 2147483647 w 232"/>
                <a:gd name="T57" fmla="*/ 2147483647 h 88"/>
                <a:gd name="T58" fmla="*/ 2147483647 w 232"/>
                <a:gd name="T59" fmla="*/ 2147483647 h 88"/>
                <a:gd name="T60" fmla="*/ 2147483647 w 232"/>
                <a:gd name="T61" fmla="*/ 2147483647 h 88"/>
                <a:gd name="T62" fmla="*/ 2147483647 w 232"/>
                <a:gd name="T63" fmla="*/ 2147483647 h 88"/>
                <a:gd name="T64" fmla="*/ 2147483647 w 232"/>
                <a:gd name="T65" fmla="*/ 2147483647 h 88"/>
                <a:gd name="T66" fmla="*/ 2147483647 w 232"/>
                <a:gd name="T67" fmla="*/ 2147483647 h 88"/>
                <a:gd name="T68" fmla="*/ 2147483647 w 232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2"/>
                <a:gd name="T106" fmla="*/ 0 h 88"/>
                <a:gd name="T107" fmla="*/ 232 w 232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2" h="88">
                  <a:moveTo>
                    <a:pt x="136" y="80"/>
                  </a:moveTo>
                  <a:lnTo>
                    <a:pt x="144" y="80"/>
                  </a:lnTo>
                  <a:lnTo>
                    <a:pt x="184" y="80"/>
                  </a:lnTo>
                  <a:lnTo>
                    <a:pt x="208" y="72"/>
                  </a:lnTo>
                  <a:lnTo>
                    <a:pt x="224" y="72"/>
                  </a:lnTo>
                  <a:lnTo>
                    <a:pt x="232" y="72"/>
                  </a:lnTo>
                  <a:lnTo>
                    <a:pt x="232" y="64"/>
                  </a:lnTo>
                  <a:lnTo>
                    <a:pt x="232" y="32"/>
                  </a:lnTo>
                  <a:lnTo>
                    <a:pt x="216" y="8"/>
                  </a:lnTo>
                  <a:lnTo>
                    <a:pt x="208" y="0"/>
                  </a:lnTo>
                  <a:lnTo>
                    <a:pt x="200" y="0"/>
                  </a:lnTo>
                  <a:lnTo>
                    <a:pt x="192" y="0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52" y="8"/>
                  </a:lnTo>
                  <a:lnTo>
                    <a:pt x="136" y="0"/>
                  </a:lnTo>
                  <a:lnTo>
                    <a:pt x="128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64" y="8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24" y="80"/>
                  </a:lnTo>
                  <a:lnTo>
                    <a:pt x="56" y="80"/>
                  </a:lnTo>
                  <a:lnTo>
                    <a:pt x="64" y="80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120" y="88"/>
                  </a:lnTo>
                  <a:lnTo>
                    <a:pt x="13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609"/>
            <p:cNvSpPr>
              <a:spLocks/>
            </p:cNvSpPr>
            <p:nvPr/>
          </p:nvSpPr>
          <p:spPr bwMode="auto">
            <a:xfrm>
              <a:off x="5062736" y="2896229"/>
              <a:ext cx="118435" cy="107468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2147483647 w 88"/>
                <a:gd name="T27" fmla="*/ 2147483647 h 80"/>
                <a:gd name="T28" fmla="*/ 2147483647 w 88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80"/>
                <a:gd name="T47" fmla="*/ 88 w 88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Freeform 610"/>
            <p:cNvSpPr>
              <a:spLocks/>
            </p:cNvSpPr>
            <p:nvPr/>
          </p:nvSpPr>
          <p:spPr bwMode="auto">
            <a:xfrm>
              <a:off x="5041900" y="2981765"/>
              <a:ext cx="85536" cy="7566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"/>
                <a:gd name="T49" fmla="*/ 0 h 56"/>
                <a:gd name="T50" fmla="*/ 64 w 64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" name="Freeform 611"/>
            <p:cNvSpPr>
              <a:spLocks/>
            </p:cNvSpPr>
            <p:nvPr/>
          </p:nvSpPr>
          <p:spPr bwMode="auto">
            <a:xfrm>
              <a:off x="5062736" y="2896229"/>
              <a:ext cx="118435" cy="107468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2147483647 w 88"/>
                <a:gd name="T25" fmla="*/ 2147483647 h 80"/>
                <a:gd name="T26" fmla="*/ 0 w 88"/>
                <a:gd name="T27" fmla="*/ 2147483647 h 80"/>
                <a:gd name="T28" fmla="*/ 2147483647 w 88"/>
                <a:gd name="T29" fmla="*/ 2147483647 h 80"/>
                <a:gd name="T30" fmla="*/ 2147483647 w 88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80"/>
                <a:gd name="T50" fmla="*/ 88 w 88"/>
                <a:gd name="T51" fmla="*/ 80 h 8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Freeform 612"/>
            <p:cNvSpPr>
              <a:spLocks/>
            </p:cNvSpPr>
            <p:nvPr/>
          </p:nvSpPr>
          <p:spPr bwMode="auto">
            <a:xfrm>
              <a:off x="5041900" y="2981765"/>
              <a:ext cx="85536" cy="7566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2147483647 w 64"/>
                <a:gd name="T33" fmla="*/ 2147483647 h 56"/>
                <a:gd name="T34" fmla="*/ 2147483647 w 64"/>
                <a:gd name="T35" fmla="*/ 2147483647 h 56"/>
                <a:gd name="T36" fmla="*/ 2147483647 w 64"/>
                <a:gd name="T37" fmla="*/ 2147483647 h 56"/>
                <a:gd name="T38" fmla="*/ 2147483647 w 64"/>
                <a:gd name="T39" fmla="*/ 2147483647 h 56"/>
                <a:gd name="T40" fmla="*/ 2147483647 w 64"/>
                <a:gd name="T41" fmla="*/ 0 h 56"/>
                <a:gd name="T42" fmla="*/ 2147483647 w 64"/>
                <a:gd name="T43" fmla="*/ 0 h 56"/>
                <a:gd name="T44" fmla="*/ 2147483647 w 64"/>
                <a:gd name="T45" fmla="*/ 2147483647 h 56"/>
                <a:gd name="T46" fmla="*/ 2147483647 w 64"/>
                <a:gd name="T47" fmla="*/ 2147483647 h 56"/>
                <a:gd name="T48" fmla="*/ 2147483647 w 64"/>
                <a:gd name="T49" fmla="*/ 2147483647 h 56"/>
                <a:gd name="T50" fmla="*/ 2147483647 w 64"/>
                <a:gd name="T51" fmla="*/ 2147483647 h 56"/>
                <a:gd name="T52" fmla="*/ 0 w 64"/>
                <a:gd name="T53" fmla="*/ 2147483647 h 56"/>
                <a:gd name="T54" fmla="*/ 2147483647 w 64"/>
                <a:gd name="T55" fmla="*/ 2147483647 h 56"/>
                <a:gd name="T56" fmla="*/ 2147483647 w 64"/>
                <a:gd name="T57" fmla="*/ 2147483647 h 56"/>
                <a:gd name="T58" fmla="*/ 2147483647 w 64"/>
                <a:gd name="T59" fmla="*/ 2147483647 h 56"/>
                <a:gd name="T60" fmla="*/ 2147483647 w 64"/>
                <a:gd name="T61" fmla="*/ 2147483647 h 56"/>
                <a:gd name="T62" fmla="*/ 2147483647 w 64"/>
                <a:gd name="T63" fmla="*/ 2147483647 h 56"/>
                <a:gd name="T64" fmla="*/ 2147483647 w 64"/>
                <a:gd name="T65" fmla="*/ 2147483647 h 56"/>
                <a:gd name="T66" fmla="*/ 2147483647 w 64"/>
                <a:gd name="T67" fmla="*/ 2147483647 h 56"/>
                <a:gd name="T68" fmla="*/ 2147483647 w 64"/>
                <a:gd name="T69" fmla="*/ 2147483647 h 56"/>
                <a:gd name="T70" fmla="*/ 2147483647 w 64"/>
                <a:gd name="T71" fmla="*/ 2147483647 h 56"/>
                <a:gd name="T72" fmla="*/ 2147483647 w 64"/>
                <a:gd name="T73" fmla="*/ 2147483647 h 56"/>
                <a:gd name="T74" fmla="*/ 2147483647 w 64"/>
                <a:gd name="T75" fmla="*/ 2147483647 h 56"/>
                <a:gd name="T76" fmla="*/ 2147483647 w 64"/>
                <a:gd name="T77" fmla="*/ 2147483647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4"/>
                <a:gd name="T118" fmla="*/ 0 h 56"/>
                <a:gd name="T119" fmla="*/ 64 w 64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Freeform 613"/>
            <p:cNvSpPr>
              <a:spLocks/>
            </p:cNvSpPr>
            <p:nvPr/>
          </p:nvSpPr>
          <p:spPr bwMode="auto">
            <a:xfrm>
              <a:off x="5342373" y="3132002"/>
              <a:ext cx="85536" cy="53734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Freeform 614"/>
            <p:cNvSpPr>
              <a:spLocks/>
            </p:cNvSpPr>
            <p:nvPr/>
          </p:nvSpPr>
          <p:spPr bwMode="auto">
            <a:xfrm>
              <a:off x="5353340" y="3153934"/>
              <a:ext cx="128304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0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0 h 112"/>
                <a:gd name="T22" fmla="*/ 2147483647 w 96"/>
                <a:gd name="T23" fmla="*/ 0 h 112"/>
                <a:gd name="T24" fmla="*/ 2147483647 w 96"/>
                <a:gd name="T25" fmla="*/ 0 h 112"/>
                <a:gd name="T26" fmla="*/ 2147483647 w 96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6"/>
                <a:gd name="T43" fmla="*/ 0 h 112"/>
                <a:gd name="T44" fmla="*/ 96 w 96"/>
                <a:gd name="T45" fmla="*/ 112 h 1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6" h="112">
                  <a:moveTo>
                    <a:pt x="40" y="24"/>
                  </a:moveTo>
                  <a:lnTo>
                    <a:pt x="40" y="48"/>
                  </a:lnTo>
                  <a:lnTo>
                    <a:pt x="16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112"/>
                  </a:lnTo>
                  <a:lnTo>
                    <a:pt x="48" y="88"/>
                  </a:lnTo>
                  <a:lnTo>
                    <a:pt x="72" y="56"/>
                  </a:lnTo>
                  <a:lnTo>
                    <a:pt x="80" y="40"/>
                  </a:lnTo>
                  <a:lnTo>
                    <a:pt x="96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Freeform 615"/>
            <p:cNvSpPr>
              <a:spLocks/>
            </p:cNvSpPr>
            <p:nvPr/>
          </p:nvSpPr>
          <p:spPr bwMode="auto">
            <a:xfrm>
              <a:off x="5192137" y="3250436"/>
              <a:ext cx="182038" cy="107468"/>
            </a:xfrm>
            <a:custGeom>
              <a:avLst/>
              <a:gdLst>
                <a:gd name="T0" fmla="*/ 2147483647 w 136"/>
                <a:gd name="T1" fmla="*/ 0 h 80"/>
                <a:gd name="T2" fmla="*/ 2147483647 w 136"/>
                <a:gd name="T3" fmla="*/ 2147483647 h 80"/>
                <a:gd name="T4" fmla="*/ 2147483647 w 136"/>
                <a:gd name="T5" fmla="*/ 2147483647 h 80"/>
                <a:gd name="T6" fmla="*/ 2147483647 w 136"/>
                <a:gd name="T7" fmla="*/ 2147483647 h 80"/>
                <a:gd name="T8" fmla="*/ 0 w 136"/>
                <a:gd name="T9" fmla="*/ 2147483647 h 80"/>
                <a:gd name="T10" fmla="*/ 2147483647 w 136"/>
                <a:gd name="T11" fmla="*/ 2147483647 h 80"/>
                <a:gd name="T12" fmla="*/ 2147483647 w 136"/>
                <a:gd name="T13" fmla="*/ 2147483647 h 80"/>
                <a:gd name="T14" fmla="*/ 2147483647 w 136"/>
                <a:gd name="T15" fmla="*/ 2147483647 h 80"/>
                <a:gd name="T16" fmla="*/ 2147483647 w 136"/>
                <a:gd name="T17" fmla="*/ 2147483647 h 80"/>
                <a:gd name="T18" fmla="*/ 2147483647 w 136"/>
                <a:gd name="T19" fmla="*/ 2147483647 h 80"/>
                <a:gd name="T20" fmla="*/ 2147483647 w 136"/>
                <a:gd name="T21" fmla="*/ 2147483647 h 80"/>
                <a:gd name="T22" fmla="*/ 2147483647 w 136"/>
                <a:gd name="T23" fmla="*/ 2147483647 h 80"/>
                <a:gd name="T24" fmla="*/ 2147483647 w 136"/>
                <a:gd name="T25" fmla="*/ 2147483647 h 80"/>
                <a:gd name="T26" fmla="*/ 2147483647 w 136"/>
                <a:gd name="T27" fmla="*/ 0 h 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6"/>
                <a:gd name="T43" fmla="*/ 0 h 80"/>
                <a:gd name="T44" fmla="*/ 136 w 136"/>
                <a:gd name="T45" fmla="*/ 80 h 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6" h="80">
                  <a:moveTo>
                    <a:pt x="120" y="0"/>
                  </a:moveTo>
                  <a:lnTo>
                    <a:pt x="72" y="16"/>
                  </a:lnTo>
                  <a:lnTo>
                    <a:pt x="56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80"/>
                  </a:lnTo>
                  <a:lnTo>
                    <a:pt x="48" y="72"/>
                  </a:lnTo>
                  <a:lnTo>
                    <a:pt x="64" y="72"/>
                  </a:lnTo>
                  <a:lnTo>
                    <a:pt x="80" y="56"/>
                  </a:lnTo>
                  <a:lnTo>
                    <a:pt x="104" y="48"/>
                  </a:lnTo>
                  <a:lnTo>
                    <a:pt x="136" y="40"/>
                  </a:lnTo>
                  <a:lnTo>
                    <a:pt x="128" y="8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Freeform 616"/>
            <p:cNvSpPr>
              <a:spLocks/>
            </p:cNvSpPr>
            <p:nvPr/>
          </p:nvSpPr>
          <p:spPr bwMode="auto">
            <a:xfrm>
              <a:off x="5062736" y="3003697"/>
              <a:ext cx="344338" cy="289507"/>
            </a:xfrm>
            <a:custGeom>
              <a:avLst/>
              <a:gdLst>
                <a:gd name="T0" fmla="*/ 2147483647 w 256"/>
                <a:gd name="T1" fmla="*/ 2147483647 h 216"/>
                <a:gd name="T2" fmla="*/ 2147483647 w 256"/>
                <a:gd name="T3" fmla="*/ 2147483647 h 216"/>
                <a:gd name="T4" fmla="*/ 2147483647 w 256"/>
                <a:gd name="T5" fmla="*/ 2147483647 h 216"/>
                <a:gd name="T6" fmla="*/ 2147483647 w 256"/>
                <a:gd name="T7" fmla="*/ 2147483647 h 216"/>
                <a:gd name="T8" fmla="*/ 2147483647 w 256"/>
                <a:gd name="T9" fmla="*/ 2147483647 h 216"/>
                <a:gd name="T10" fmla="*/ 2147483647 w 256"/>
                <a:gd name="T11" fmla="*/ 2147483647 h 216"/>
                <a:gd name="T12" fmla="*/ 2147483647 w 256"/>
                <a:gd name="T13" fmla="*/ 2147483647 h 216"/>
                <a:gd name="T14" fmla="*/ 2147483647 w 256"/>
                <a:gd name="T15" fmla="*/ 2147483647 h 216"/>
                <a:gd name="T16" fmla="*/ 2147483647 w 256"/>
                <a:gd name="T17" fmla="*/ 2147483647 h 216"/>
                <a:gd name="T18" fmla="*/ 2147483647 w 256"/>
                <a:gd name="T19" fmla="*/ 2147483647 h 216"/>
                <a:gd name="T20" fmla="*/ 2147483647 w 256"/>
                <a:gd name="T21" fmla="*/ 2147483647 h 216"/>
                <a:gd name="T22" fmla="*/ 2147483647 w 256"/>
                <a:gd name="T23" fmla="*/ 2147483647 h 216"/>
                <a:gd name="T24" fmla="*/ 2147483647 w 256"/>
                <a:gd name="T25" fmla="*/ 0 h 216"/>
                <a:gd name="T26" fmla="*/ 2147483647 w 256"/>
                <a:gd name="T27" fmla="*/ 0 h 216"/>
                <a:gd name="T28" fmla="*/ 2147483647 w 256"/>
                <a:gd name="T29" fmla="*/ 0 h 216"/>
                <a:gd name="T30" fmla="*/ 2147483647 w 256"/>
                <a:gd name="T31" fmla="*/ 2147483647 h 216"/>
                <a:gd name="T32" fmla="*/ 2147483647 w 256"/>
                <a:gd name="T33" fmla="*/ 2147483647 h 216"/>
                <a:gd name="T34" fmla="*/ 2147483647 w 256"/>
                <a:gd name="T35" fmla="*/ 2147483647 h 216"/>
                <a:gd name="T36" fmla="*/ 2147483647 w 256"/>
                <a:gd name="T37" fmla="*/ 2147483647 h 216"/>
                <a:gd name="T38" fmla="*/ 2147483647 w 256"/>
                <a:gd name="T39" fmla="*/ 2147483647 h 216"/>
                <a:gd name="T40" fmla="*/ 0 w 256"/>
                <a:gd name="T41" fmla="*/ 2147483647 h 216"/>
                <a:gd name="T42" fmla="*/ 2147483647 w 256"/>
                <a:gd name="T43" fmla="*/ 2147483647 h 216"/>
                <a:gd name="T44" fmla="*/ 2147483647 w 256"/>
                <a:gd name="T45" fmla="*/ 2147483647 h 216"/>
                <a:gd name="T46" fmla="*/ 2147483647 w 256"/>
                <a:gd name="T47" fmla="*/ 2147483647 h 216"/>
                <a:gd name="T48" fmla="*/ 2147483647 w 256"/>
                <a:gd name="T49" fmla="*/ 2147483647 h 216"/>
                <a:gd name="T50" fmla="*/ 2147483647 w 256"/>
                <a:gd name="T51" fmla="*/ 2147483647 h 216"/>
                <a:gd name="T52" fmla="*/ 2147483647 w 256"/>
                <a:gd name="T53" fmla="*/ 2147483647 h 216"/>
                <a:gd name="T54" fmla="*/ 2147483647 w 256"/>
                <a:gd name="T55" fmla="*/ 2147483647 h 216"/>
                <a:gd name="T56" fmla="*/ 2147483647 w 256"/>
                <a:gd name="T57" fmla="*/ 2147483647 h 216"/>
                <a:gd name="T58" fmla="*/ 2147483647 w 256"/>
                <a:gd name="T59" fmla="*/ 2147483647 h 216"/>
                <a:gd name="T60" fmla="*/ 2147483647 w 256"/>
                <a:gd name="T61" fmla="*/ 2147483647 h 216"/>
                <a:gd name="T62" fmla="*/ 2147483647 w 256"/>
                <a:gd name="T63" fmla="*/ 2147483647 h 216"/>
                <a:gd name="T64" fmla="*/ 2147483647 w 256"/>
                <a:gd name="T65" fmla="*/ 2147483647 h 2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6"/>
                <a:gd name="T100" fmla="*/ 0 h 216"/>
                <a:gd name="T101" fmla="*/ 256 w 256"/>
                <a:gd name="T102" fmla="*/ 216 h 21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6" h="216">
                  <a:moveTo>
                    <a:pt x="256" y="136"/>
                  </a:moveTo>
                  <a:lnTo>
                    <a:pt x="224" y="128"/>
                  </a:lnTo>
                  <a:lnTo>
                    <a:pt x="208" y="112"/>
                  </a:lnTo>
                  <a:lnTo>
                    <a:pt x="216" y="96"/>
                  </a:lnTo>
                  <a:lnTo>
                    <a:pt x="208" y="96"/>
                  </a:lnTo>
                  <a:lnTo>
                    <a:pt x="192" y="88"/>
                  </a:lnTo>
                  <a:lnTo>
                    <a:pt x="184" y="64"/>
                  </a:lnTo>
                  <a:lnTo>
                    <a:pt x="168" y="48"/>
                  </a:lnTo>
                  <a:lnTo>
                    <a:pt x="160" y="48"/>
                  </a:lnTo>
                  <a:lnTo>
                    <a:pt x="144" y="40"/>
                  </a:lnTo>
                  <a:lnTo>
                    <a:pt x="112" y="32"/>
                  </a:lnTo>
                  <a:lnTo>
                    <a:pt x="104" y="24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8" y="56"/>
                  </a:lnTo>
                  <a:lnTo>
                    <a:pt x="40" y="112"/>
                  </a:lnTo>
                  <a:lnTo>
                    <a:pt x="56" y="128"/>
                  </a:lnTo>
                  <a:lnTo>
                    <a:pt x="64" y="152"/>
                  </a:lnTo>
                  <a:lnTo>
                    <a:pt x="72" y="184"/>
                  </a:lnTo>
                  <a:lnTo>
                    <a:pt x="96" y="208"/>
                  </a:lnTo>
                  <a:lnTo>
                    <a:pt x="96" y="216"/>
                  </a:lnTo>
                  <a:lnTo>
                    <a:pt x="112" y="208"/>
                  </a:lnTo>
                  <a:lnTo>
                    <a:pt x="152" y="208"/>
                  </a:lnTo>
                  <a:lnTo>
                    <a:pt x="168" y="200"/>
                  </a:lnTo>
                  <a:lnTo>
                    <a:pt x="216" y="184"/>
                  </a:lnTo>
                  <a:lnTo>
                    <a:pt x="256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Freeform 617"/>
            <p:cNvSpPr>
              <a:spLocks/>
            </p:cNvSpPr>
            <p:nvPr/>
          </p:nvSpPr>
          <p:spPr bwMode="auto">
            <a:xfrm>
              <a:off x="5353340" y="3185735"/>
              <a:ext cx="53734" cy="64701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0 h 48"/>
                <a:gd name="T8" fmla="*/ 0 w 40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48"/>
                <a:gd name="T17" fmla="*/ 40 w 40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48">
                  <a:moveTo>
                    <a:pt x="0" y="48"/>
                  </a:moveTo>
                  <a:lnTo>
                    <a:pt x="16" y="40"/>
                  </a:lnTo>
                  <a:lnTo>
                    <a:pt x="40" y="24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618"/>
            <p:cNvSpPr>
              <a:spLocks/>
            </p:cNvSpPr>
            <p:nvPr/>
          </p:nvSpPr>
          <p:spPr bwMode="auto">
            <a:xfrm>
              <a:off x="5127437" y="2896229"/>
              <a:ext cx="172168" cy="171072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619"/>
            <p:cNvSpPr>
              <a:spLocks/>
            </p:cNvSpPr>
            <p:nvPr/>
          </p:nvSpPr>
          <p:spPr bwMode="auto">
            <a:xfrm>
              <a:off x="5342373" y="3132002"/>
              <a:ext cx="85536" cy="53734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Freeform 620"/>
            <p:cNvSpPr>
              <a:spLocks/>
            </p:cNvSpPr>
            <p:nvPr/>
          </p:nvSpPr>
          <p:spPr bwMode="auto">
            <a:xfrm>
              <a:off x="5127437" y="2896229"/>
              <a:ext cx="172168" cy="171072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Freeform 621"/>
            <p:cNvSpPr>
              <a:spLocks/>
            </p:cNvSpPr>
            <p:nvPr/>
          </p:nvSpPr>
          <p:spPr bwMode="auto">
            <a:xfrm>
              <a:off x="5223939" y="2842495"/>
              <a:ext cx="322405" cy="300473"/>
            </a:xfrm>
            <a:custGeom>
              <a:avLst/>
              <a:gdLst>
                <a:gd name="T0" fmla="*/ 2147483647 w 240"/>
                <a:gd name="T1" fmla="*/ 2147483647 h 224"/>
                <a:gd name="T2" fmla="*/ 2147483647 w 240"/>
                <a:gd name="T3" fmla="*/ 2147483647 h 224"/>
                <a:gd name="T4" fmla="*/ 2147483647 w 240"/>
                <a:gd name="T5" fmla="*/ 2147483647 h 224"/>
                <a:gd name="T6" fmla="*/ 2147483647 w 240"/>
                <a:gd name="T7" fmla="*/ 2147483647 h 224"/>
                <a:gd name="T8" fmla="*/ 2147483647 w 240"/>
                <a:gd name="T9" fmla="*/ 2147483647 h 224"/>
                <a:gd name="T10" fmla="*/ 2147483647 w 240"/>
                <a:gd name="T11" fmla="*/ 2147483647 h 224"/>
                <a:gd name="T12" fmla="*/ 2147483647 w 240"/>
                <a:gd name="T13" fmla="*/ 2147483647 h 224"/>
                <a:gd name="T14" fmla="*/ 2147483647 w 240"/>
                <a:gd name="T15" fmla="*/ 2147483647 h 224"/>
                <a:gd name="T16" fmla="*/ 2147483647 w 240"/>
                <a:gd name="T17" fmla="*/ 2147483647 h 224"/>
                <a:gd name="T18" fmla="*/ 2147483647 w 240"/>
                <a:gd name="T19" fmla="*/ 2147483647 h 224"/>
                <a:gd name="T20" fmla="*/ 2147483647 w 240"/>
                <a:gd name="T21" fmla="*/ 2147483647 h 224"/>
                <a:gd name="T22" fmla="*/ 2147483647 w 240"/>
                <a:gd name="T23" fmla="*/ 2147483647 h 224"/>
                <a:gd name="T24" fmla="*/ 2147483647 w 240"/>
                <a:gd name="T25" fmla="*/ 2147483647 h 224"/>
                <a:gd name="T26" fmla="*/ 2147483647 w 240"/>
                <a:gd name="T27" fmla="*/ 2147483647 h 224"/>
                <a:gd name="T28" fmla="*/ 2147483647 w 240"/>
                <a:gd name="T29" fmla="*/ 2147483647 h 224"/>
                <a:gd name="T30" fmla="*/ 2147483647 w 240"/>
                <a:gd name="T31" fmla="*/ 2147483647 h 224"/>
                <a:gd name="T32" fmla="*/ 2147483647 w 240"/>
                <a:gd name="T33" fmla="*/ 2147483647 h 224"/>
                <a:gd name="T34" fmla="*/ 2147483647 w 240"/>
                <a:gd name="T35" fmla="*/ 2147483647 h 224"/>
                <a:gd name="T36" fmla="*/ 2147483647 w 240"/>
                <a:gd name="T37" fmla="*/ 2147483647 h 224"/>
                <a:gd name="T38" fmla="*/ 2147483647 w 240"/>
                <a:gd name="T39" fmla="*/ 0 h 224"/>
                <a:gd name="T40" fmla="*/ 2147483647 w 240"/>
                <a:gd name="T41" fmla="*/ 2147483647 h 224"/>
                <a:gd name="T42" fmla="*/ 2147483647 w 240"/>
                <a:gd name="T43" fmla="*/ 2147483647 h 224"/>
                <a:gd name="T44" fmla="*/ 0 w 240"/>
                <a:gd name="T45" fmla="*/ 0 h 224"/>
                <a:gd name="T46" fmla="*/ 0 w 240"/>
                <a:gd name="T47" fmla="*/ 2147483647 h 224"/>
                <a:gd name="T48" fmla="*/ 0 w 240"/>
                <a:gd name="T49" fmla="*/ 2147483647 h 224"/>
                <a:gd name="T50" fmla="*/ 2147483647 w 240"/>
                <a:gd name="T51" fmla="*/ 2147483647 h 224"/>
                <a:gd name="T52" fmla="*/ 2147483647 w 240"/>
                <a:gd name="T53" fmla="*/ 2147483647 h 224"/>
                <a:gd name="T54" fmla="*/ 2147483647 w 240"/>
                <a:gd name="T55" fmla="*/ 2147483647 h 224"/>
                <a:gd name="T56" fmla="*/ 2147483647 w 240"/>
                <a:gd name="T57" fmla="*/ 2147483647 h 224"/>
                <a:gd name="T58" fmla="*/ 2147483647 w 240"/>
                <a:gd name="T59" fmla="*/ 2147483647 h 224"/>
                <a:gd name="T60" fmla="*/ 2147483647 w 240"/>
                <a:gd name="T61" fmla="*/ 2147483647 h 224"/>
                <a:gd name="T62" fmla="*/ 2147483647 w 240"/>
                <a:gd name="T63" fmla="*/ 2147483647 h 224"/>
                <a:gd name="T64" fmla="*/ 2147483647 w 240"/>
                <a:gd name="T65" fmla="*/ 2147483647 h 224"/>
                <a:gd name="T66" fmla="*/ 2147483647 w 240"/>
                <a:gd name="T67" fmla="*/ 2147483647 h 224"/>
                <a:gd name="T68" fmla="*/ 2147483647 w 240"/>
                <a:gd name="T69" fmla="*/ 2147483647 h 224"/>
                <a:gd name="T70" fmla="*/ 2147483647 w 240"/>
                <a:gd name="T71" fmla="*/ 2147483647 h 224"/>
                <a:gd name="T72" fmla="*/ 2147483647 w 240"/>
                <a:gd name="T73" fmla="*/ 2147483647 h 224"/>
                <a:gd name="T74" fmla="*/ 2147483647 w 240"/>
                <a:gd name="T75" fmla="*/ 2147483647 h 224"/>
                <a:gd name="T76" fmla="*/ 2147483647 w 240"/>
                <a:gd name="T77" fmla="*/ 2147483647 h 224"/>
                <a:gd name="T78" fmla="*/ 2147483647 w 240"/>
                <a:gd name="T79" fmla="*/ 2147483647 h 224"/>
                <a:gd name="T80" fmla="*/ 2147483647 w 240"/>
                <a:gd name="T81" fmla="*/ 2147483647 h 224"/>
                <a:gd name="T82" fmla="*/ 2147483647 w 240"/>
                <a:gd name="T83" fmla="*/ 2147483647 h 224"/>
                <a:gd name="T84" fmla="*/ 2147483647 w 240"/>
                <a:gd name="T85" fmla="*/ 2147483647 h 224"/>
                <a:gd name="T86" fmla="*/ 2147483647 w 240"/>
                <a:gd name="T87" fmla="*/ 2147483647 h 224"/>
                <a:gd name="T88" fmla="*/ 2147483647 w 240"/>
                <a:gd name="T89" fmla="*/ 2147483647 h 224"/>
                <a:gd name="T90" fmla="*/ 2147483647 w 240"/>
                <a:gd name="T91" fmla="*/ 2147483647 h 2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40"/>
                <a:gd name="T139" fmla="*/ 0 h 224"/>
                <a:gd name="T140" fmla="*/ 240 w 240"/>
                <a:gd name="T141" fmla="*/ 224 h 22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40" h="224">
                  <a:moveTo>
                    <a:pt x="208" y="152"/>
                  </a:moveTo>
                  <a:lnTo>
                    <a:pt x="216" y="128"/>
                  </a:lnTo>
                  <a:lnTo>
                    <a:pt x="200" y="120"/>
                  </a:lnTo>
                  <a:lnTo>
                    <a:pt x="200" y="104"/>
                  </a:lnTo>
                  <a:lnTo>
                    <a:pt x="208" y="88"/>
                  </a:lnTo>
                  <a:lnTo>
                    <a:pt x="208" y="48"/>
                  </a:lnTo>
                  <a:lnTo>
                    <a:pt x="192" y="48"/>
                  </a:lnTo>
                  <a:lnTo>
                    <a:pt x="176" y="32"/>
                  </a:lnTo>
                  <a:lnTo>
                    <a:pt x="160" y="24"/>
                  </a:lnTo>
                  <a:lnTo>
                    <a:pt x="144" y="24"/>
                  </a:lnTo>
                  <a:lnTo>
                    <a:pt x="120" y="32"/>
                  </a:lnTo>
                  <a:lnTo>
                    <a:pt x="120" y="40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72" y="40"/>
                  </a:lnTo>
                  <a:lnTo>
                    <a:pt x="56" y="40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24" y="16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6" y="64"/>
                  </a:lnTo>
                  <a:lnTo>
                    <a:pt x="16" y="80"/>
                  </a:lnTo>
                  <a:lnTo>
                    <a:pt x="16" y="96"/>
                  </a:lnTo>
                  <a:lnTo>
                    <a:pt x="40" y="120"/>
                  </a:lnTo>
                  <a:lnTo>
                    <a:pt x="48" y="136"/>
                  </a:lnTo>
                  <a:lnTo>
                    <a:pt x="56" y="152"/>
                  </a:lnTo>
                  <a:lnTo>
                    <a:pt x="56" y="144"/>
                  </a:lnTo>
                  <a:lnTo>
                    <a:pt x="72" y="160"/>
                  </a:lnTo>
                  <a:lnTo>
                    <a:pt x="88" y="176"/>
                  </a:lnTo>
                  <a:lnTo>
                    <a:pt x="112" y="192"/>
                  </a:lnTo>
                  <a:lnTo>
                    <a:pt x="136" y="200"/>
                  </a:lnTo>
                  <a:lnTo>
                    <a:pt x="152" y="192"/>
                  </a:lnTo>
                  <a:lnTo>
                    <a:pt x="168" y="208"/>
                  </a:lnTo>
                  <a:lnTo>
                    <a:pt x="208" y="224"/>
                  </a:lnTo>
                  <a:lnTo>
                    <a:pt x="216" y="224"/>
                  </a:lnTo>
                  <a:lnTo>
                    <a:pt x="216" y="208"/>
                  </a:lnTo>
                  <a:lnTo>
                    <a:pt x="240" y="200"/>
                  </a:lnTo>
                  <a:lnTo>
                    <a:pt x="232" y="184"/>
                  </a:lnTo>
                  <a:lnTo>
                    <a:pt x="232" y="176"/>
                  </a:lnTo>
                  <a:lnTo>
                    <a:pt x="216" y="160"/>
                  </a:lnTo>
                  <a:lnTo>
                    <a:pt x="208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Freeform 622"/>
            <p:cNvSpPr>
              <a:spLocks/>
            </p:cNvSpPr>
            <p:nvPr/>
          </p:nvSpPr>
          <p:spPr bwMode="auto">
            <a:xfrm>
              <a:off x="5503576" y="2907195"/>
              <a:ext cx="278541" cy="256608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2147483647 h 192"/>
                <a:gd name="T24" fmla="*/ 2147483647 w 208"/>
                <a:gd name="T25" fmla="*/ 0 h 192"/>
                <a:gd name="T26" fmla="*/ 2147483647 w 208"/>
                <a:gd name="T27" fmla="*/ 0 h 192"/>
                <a:gd name="T28" fmla="*/ 2147483647 w 208"/>
                <a:gd name="T29" fmla="*/ 0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2147483647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0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2147483647 w 208"/>
                <a:gd name="T67" fmla="*/ 2147483647 h 192"/>
                <a:gd name="T68" fmla="*/ 2147483647 w 208"/>
                <a:gd name="T69" fmla="*/ 2147483647 h 192"/>
                <a:gd name="T70" fmla="*/ 2147483647 w 208"/>
                <a:gd name="T71" fmla="*/ 2147483647 h 192"/>
                <a:gd name="T72" fmla="*/ 2147483647 w 208"/>
                <a:gd name="T73" fmla="*/ 2147483647 h 192"/>
                <a:gd name="T74" fmla="*/ 2147483647 w 208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192"/>
                <a:gd name="T116" fmla="*/ 208 w 208"/>
                <a:gd name="T117" fmla="*/ 192 h 19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192">
                  <a:moveTo>
                    <a:pt x="112" y="184"/>
                  </a:moveTo>
                  <a:lnTo>
                    <a:pt x="128" y="176"/>
                  </a:lnTo>
                  <a:lnTo>
                    <a:pt x="120" y="160"/>
                  </a:lnTo>
                  <a:lnTo>
                    <a:pt x="112" y="144"/>
                  </a:lnTo>
                  <a:lnTo>
                    <a:pt x="120" y="136"/>
                  </a:lnTo>
                  <a:lnTo>
                    <a:pt x="136" y="136"/>
                  </a:lnTo>
                  <a:lnTo>
                    <a:pt x="160" y="96"/>
                  </a:lnTo>
                  <a:lnTo>
                    <a:pt x="168" y="80"/>
                  </a:lnTo>
                  <a:lnTo>
                    <a:pt x="176" y="64"/>
                  </a:lnTo>
                  <a:lnTo>
                    <a:pt x="168" y="56"/>
                  </a:lnTo>
                  <a:lnTo>
                    <a:pt x="168" y="3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52" y="0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0" y="40"/>
                  </a:lnTo>
                  <a:lnTo>
                    <a:pt x="112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80" y="80"/>
                  </a:lnTo>
                  <a:lnTo>
                    <a:pt x="72" y="88"/>
                  </a:lnTo>
                  <a:lnTo>
                    <a:pt x="56" y="112"/>
                  </a:lnTo>
                  <a:lnTo>
                    <a:pt x="32" y="112"/>
                  </a:lnTo>
                  <a:lnTo>
                    <a:pt x="16" y="104"/>
                  </a:lnTo>
                  <a:lnTo>
                    <a:pt x="0" y="104"/>
                  </a:lnTo>
                  <a:lnTo>
                    <a:pt x="8" y="112"/>
                  </a:lnTo>
                  <a:lnTo>
                    <a:pt x="24" y="128"/>
                  </a:lnTo>
                  <a:lnTo>
                    <a:pt x="24" y="136"/>
                  </a:lnTo>
                  <a:lnTo>
                    <a:pt x="32" y="152"/>
                  </a:lnTo>
                  <a:lnTo>
                    <a:pt x="8" y="160"/>
                  </a:lnTo>
                  <a:lnTo>
                    <a:pt x="8" y="176"/>
                  </a:lnTo>
                  <a:lnTo>
                    <a:pt x="32" y="168"/>
                  </a:lnTo>
                  <a:lnTo>
                    <a:pt x="72" y="168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112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Freeform 623"/>
            <p:cNvSpPr>
              <a:spLocks/>
            </p:cNvSpPr>
            <p:nvPr/>
          </p:nvSpPr>
          <p:spPr bwMode="auto">
            <a:xfrm>
              <a:off x="5622010" y="2928031"/>
              <a:ext cx="493477" cy="515410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2147483647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2147483647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68"/>
                <a:gd name="T109" fmla="*/ 0 h 384"/>
                <a:gd name="T110" fmla="*/ 368 w 368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Freeform 624"/>
            <p:cNvSpPr>
              <a:spLocks/>
            </p:cNvSpPr>
            <p:nvPr/>
          </p:nvSpPr>
          <p:spPr bwMode="auto">
            <a:xfrm>
              <a:off x="5492609" y="2874296"/>
              <a:ext cx="246739" cy="183135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0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2147483647 h 136"/>
                <a:gd name="T20" fmla="*/ 2147483647 w 184"/>
                <a:gd name="T21" fmla="*/ 2147483647 h 136"/>
                <a:gd name="T22" fmla="*/ 2147483647 w 184"/>
                <a:gd name="T23" fmla="*/ 2147483647 h 136"/>
                <a:gd name="T24" fmla="*/ 2147483647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2147483647 w 184"/>
                <a:gd name="T57" fmla="*/ 2147483647 h 136"/>
                <a:gd name="T58" fmla="*/ 2147483647 w 184"/>
                <a:gd name="T59" fmla="*/ 2147483647 h 136"/>
                <a:gd name="T60" fmla="*/ 2147483647 w 184"/>
                <a:gd name="T61" fmla="*/ 2147483647 h 136"/>
                <a:gd name="T62" fmla="*/ 2147483647 w 184"/>
                <a:gd name="T63" fmla="*/ 2147483647 h 136"/>
                <a:gd name="T64" fmla="*/ 2147483647 w 184"/>
                <a:gd name="T65" fmla="*/ 2147483647 h 136"/>
                <a:gd name="T66" fmla="*/ 2147483647 w 184"/>
                <a:gd name="T67" fmla="*/ 2147483647 h 136"/>
                <a:gd name="T68" fmla="*/ 2147483647 w 184"/>
                <a:gd name="T69" fmla="*/ 2147483647 h 1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4"/>
                <a:gd name="T106" fmla="*/ 0 h 136"/>
                <a:gd name="T107" fmla="*/ 184 w 184"/>
                <a:gd name="T108" fmla="*/ 136 h 1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4" h="136">
                  <a:moveTo>
                    <a:pt x="168" y="8"/>
                  </a:moveTo>
                  <a:lnTo>
                    <a:pt x="152" y="16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8"/>
                  </a:lnTo>
                  <a:lnTo>
                    <a:pt x="112" y="16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32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8" y="128"/>
                  </a:lnTo>
                  <a:lnTo>
                    <a:pt x="24" y="128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0" y="112"/>
                  </a:lnTo>
                  <a:lnTo>
                    <a:pt x="88" y="104"/>
                  </a:lnTo>
                  <a:lnTo>
                    <a:pt x="112" y="96"/>
                  </a:lnTo>
                  <a:lnTo>
                    <a:pt x="120" y="80"/>
                  </a:lnTo>
                  <a:lnTo>
                    <a:pt x="120" y="72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36" y="32"/>
                  </a:lnTo>
                  <a:lnTo>
                    <a:pt x="160" y="24"/>
                  </a:lnTo>
                  <a:lnTo>
                    <a:pt x="184" y="24"/>
                  </a:lnTo>
                  <a:lnTo>
                    <a:pt x="176" y="8"/>
                  </a:lnTo>
                  <a:lnTo>
                    <a:pt x="16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Freeform 625"/>
            <p:cNvSpPr>
              <a:spLocks/>
            </p:cNvSpPr>
            <p:nvPr/>
          </p:nvSpPr>
          <p:spPr bwMode="auto">
            <a:xfrm>
              <a:off x="6039821" y="3078267"/>
              <a:ext cx="203971" cy="472642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2147483647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2147483647 w 152"/>
                <a:gd name="T17" fmla="*/ 2147483647 h 352"/>
                <a:gd name="T18" fmla="*/ 2147483647 w 152"/>
                <a:gd name="T19" fmla="*/ 0 h 352"/>
                <a:gd name="T20" fmla="*/ 2147483647 w 152"/>
                <a:gd name="T21" fmla="*/ 0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0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2147483647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2147483647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626"/>
            <p:cNvSpPr>
              <a:spLocks/>
            </p:cNvSpPr>
            <p:nvPr/>
          </p:nvSpPr>
          <p:spPr bwMode="auto">
            <a:xfrm>
              <a:off x="5622010" y="2928031"/>
              <a:ext cx="493477" cy="515410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0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0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2147483647 w 368"/>
                <a:gd name="T73" fmla="*/ 2147483647 h 384"/>
                <a:gd name="T74" fmla="*/ 2147483647 w 368"/>
                <a:gd name="T75" fmla="*/ 2147483647 h 3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8"/>
                <a:gd name="T115" fmla="*/ 0 h 384"/>
                <a:gd name="T116" fmla="*/ 368 w 368"/>
                <a:gd name="T117" fmla="*/ 384 h 3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Freeform 627"/>
            <p:cNvSpPr>
              <a:spLocks/>
            </p:cNvSpPr>
            <p:nvPr/>
          </p:nvSpPr>
          <p:spPr bwMode="auto">
            <a:xfrm>
              <a:off x="6039821" y="3078267"/>
              <a:ext cx="203971" cy="472642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0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0 w 152"/>
                <a:gd name="T17" fmla="*/ 2147483647 h 352"/>
                <a:gd name="T18" fmla="*/ 2147483647 w 152"/>
                <a:gd name="T19" fmla="*/ 2147483647 h 352"/>
                <a:gd name="T20" fmla="*/ 2147483647 w 152"/>
                <a:gd name="T21" fmla="*/ 2147483647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2147483647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0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0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Freeform 628"/>
            <p:cNvSpPr>
              <a:spLocks/>
            </p:cNvSpPr>
            <p:nvPr/>
          </p:nvSpPr>
          <p:spPr bwMode="auto">
            <a:xfrm>
              <a:off x="6136324" y="3217538"/>
              <a:ext cx="129401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629"/>
            <p:cNvSpPr>
              <a:spLocks/>
            </p:cNvSpPr>
            <p:nvPr/>
          </p:nvSpPr>
          <p:spPr bwMode="auto">
            <a:xfrm>
              <a:off x="5954285" y="3121035"/>
              <a:ext cx="85536" cy="7566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4"/>
                <a:gd name="T43" fmla="*/ 0 h 56"/>
                <a:gd name="T44" fmla="*/ 64 w 64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Freeform 630"/>
            <p:cNvSpPr>
              <a:spLocks/>
            </p:cNvSpPr>
            <p:nvPr/>
          </p:nvSpPr>
          <p:spPr bwMode="auto">
            <a:xfrm>
              <a:off x="6136324" y="3217538"/>
              <a:ext cx="129401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Freeform 631"/>
            <p:cNvSpPr>
              <a:spLocks/>
            </p:cNvSpPr>
            <p:nvPr/>
          </p:nvSpPr>
          <p:spPr bwMode="auto">
            <a:xfrm>
              <a:off x="5954285" y="3121035"/>
              <a:ext cx="85536" cy="7566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4"/>
                <a:gd name="T46" fmla="*/ 0 h 56"/>
                <a:gd name="T47" fmla="*/ 64 w 64"/>
                <a:gd name="T48" fmla="*/ 56 h 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632"/>
            <p:cNvSpPr>
              <a:spLocks/>
            </p:cNvSpPr>
            <p:nvPr/>
          </p:nvSpPr>
          <p:spPr bwMode="auto">
            <a:xfrm>
              <a:off x="4815998" y="2412621"/>
              <a:ext cx="107468" cy="75666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0 h 56"/>
                <a:gd name="T6" fmla="*/ 2147483647 w 80"/>
                <a:gd name="T7" fmla="*/ 2147483647 h 56"/>
                <a:gd name="T8" fmla="*/ 2147483647 w 80"/>
                <a:gd name="T9" fmla="*/ 0 h 56"/>
                <a:gd name="T10" fmla="*/ 2147483647 w 80"/>
                <a:gd name="T11" fmla="*/ 0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0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2147483647 h 56"/>
                <a:gd name="T24" fmla="*/ 2147483647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2147483647 w 80"/>
                <a:gd name="T39" fmla="*/ 2147483647 h 56"/>
                <a:gd name="T40" fmla="*/ 2147483647 w 80"/>
                <a:gd name="T41" fmla="*/ 2147483647 h 56"/>
                <a:gd name="T42" fmla="*/ 2147483647 w 80"/>
                <a:gd name="T43" fmla="*/ 2147483647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0"/>
                <a:gd name="T67" fmla="*/ 0 h 56"/>
                <a:gd name="T68" fmla="*/ 80 w 80"/>
                <a:gd name="T69" fmla="*/ 56 h 5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0" h="56">
                  <a:moveTo>
                    <a:pt x="80" y="16"/>
                  </a:moveTo>
                  <a:lnTo>
                    <a:pt x="72" y="8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48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56" y="48"/>
                  </a:lnTo>
                  <a:lnTo>
                    <a:pt x="64" y="48"/>
                  </a:lnTo>
                  <a:lnTo>
                    <a:pt x="64" y="40"/>
                  </a:lnTo>
                  <a:lnTo>
                    <a:pt x="72" y="32"/>
                  </a:lnTo>
                  <a:lnTo>
                    <a:pt x="8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Freeform 633"/>
            <p:cNvSpPr>
              <a:spLocks/>
            </p:cNvSpPr>
            <p:nvPr/>
          </p:nvSpPr>
          <p:spPr bwMode="auto">
            <a:xfrm>
              <a:off x="4869731" y="2316119"/>
              <a:ext cx="75667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Freeform 634"/>
            <p:cNvSpPr>
              <a:spLocks/>
            </p:cNvSpPr>
            <p:nvPr/>
          </p:nvSpPr>
          <p:spPr bwMode="auto">
            <a:xfrm>
              <a:off x="4858765" y="2423587"/>
              <a:ext cx="161203" cy="139270"/>
            </a:xfrm>
            <a:custGeom>
              <a:avLst/>
              <a:gdLst>
                <a:gd name="T0" fmla="*/ 2147483647 w 120"/>
                <a:gd name="T1" fmla="*/ 2147483647 h 104"/>
                <a:gd name="T2" fmla="*/ 2147483647 w 120"/>
                <a:gd name="T3" fmla="*/ 2147483647 h 104"/>
                <a:gd name="T4" fmla="*/ 2147483647 w 120"/>
                <a:gd name="T5" fmla="*/ 2147483647 h 104"/>
                <a:gd name="T6" fmla="*/ 2147483647 w 120"/>
                <a:gd name="T7" fmla="*/ 2147483647 h 104"/>
                <a:gd name="T8" fmla="*/ 2147483647 w 120"/>
                <a:gd name="T9" fmla="*/ 0 h 104"/>
                <a:gd name="T10" fmla="*/ 2147483647 w 120"/>
                <a:gd name="T11" fmla="*/ 2147483647 h 104"/>
                <a:gd name="T12" fmla="*/ 2147483647 w 120"/>
                <a:gd name="T13" fmla="*/ 2147483647 h 104"/>
                <a:gd name="T14" fmla="*/ 2147483647 w 120"/>
                <a:gd name="T15" fmla="*/ 2147483647 h 104"/>
                <a:gd name="T16" fmla="*/ 2147483647 w 120"/>
                <a:gd name="T17" fmla="*/ 2147483647 h 104"/>
                <a:gd name="T18" fmla="*/ 2147483647 w 120"/>
                <a:gd name="T19" fmla="*/ 2147483647 h 104"/>
                <a:gd name="T20" fmla="*/ 2147483647 w 120"/>
                <a:gd name="T21" fmla="*/ 2147483647 h 104"/>
                <a:gd name="T22" fmla="*/ 2147483647 w 120"/>
                <a:gd name="T23" fmla="*/ 2147483647 h 104"/>
                <a:gd name="T24" fmla="*/ 2147483647 w 120"/>
                <a:gd name="T25" fmla="*/ 2147483647 h 104"/>
                <a:gd name="T26" fmla="*/ 2147483647 w 120"/>
                <a:gd name="T27" fmla="*/ 2147483647 h 104"/>
                <a:gd name="T28" fmla="*/ 2147483647 w 120"/>
                <a:gd name="T29" fmla="*/ 2147483647 h 104"/>
                <a:gd name="T30" fmla="*/ 0 w 120"/>
                <a:gd name="T31" fmla="*/ 2147483647 h 104"/>
                <a:gd name="T32" fmla="*/ 2147483647 w 120"/>
                <a:gd name="T33" fmla="*/ 2147483647 h 104"/>
                <a:gd name="T34" fmla="*/ 2147483647 w 120"/>
                <a:gd name="T35" fmla="*/ 2147483647 h 104"/>
                <a:gd name="T36" fmla="*/ 2147483647 w 120"/>
                <a:gd name="T37" fmla="*/ 2147483647 h 104"/>
                <a:gd name="T38" fmla="*/ 2147483647 w 120"/>
                <a:gd name="T39" fmla="*/ 2147483647 h 104"/>
                <a:gd name="T40" fmla="*/ 2147483647 w 120"/>
                <a:gd name="T41" fmla="*/ 2147483647 h 104"/>
                <a:gd name="T42" fmla="*/ 2147483647 w 120"/>
                <a:gd name="T43" fmla="*/ 2147483647 h 104"/>
                <a:gd name="T44" fmla="*/ 2147483647 w 120"/>
                <a:gd name="T45" fmla="*/ 2147483647 h 104"/>
                <a:gd name="T46" fmla="*/ 2147483647 w 120"/>
                <a:gd name="T47" fmla="*/ 2147483647 h 104"/>
                <a:gd name="T48" fmla="*/ 2147483647 w 120"/>
                <a:gd name="T49" fmla="*/ 2147483647 h 104"/>
                <a:gd name="T50" fmla="*/ 2147483647 w 120"/>
                <a:gd name="T51" fmla="*/ 2147483647 h 104"/>
                <a:gd name="T52" fmla="*/ 2147483647 w 120"/>
                <a:gd name="T53" fmla="*/ 2147483647 h 104"/>
                <a:gd name="T54" fmla="*/ 2147483647 w 120"/>
                <a:gd name="T55" fmla="*/ 2147483647 h 10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"/>
                <a:gd name="T85" fmla="*/ 0 h 104"/>
                <a:gd name="T86" fmla="*/ 120 w 120"/>
                <a:gd name="T87" fmla="*/ 104 h 10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" h="104">
                  <a:moveTo>
                    <a:pt x="120" y="56"/>
                  </a:moveTo>
                  <a:lnTo>
                    <a:pt x="112" y="40"/>
                  </a:lnTo>
                  <a:lnTo>
                    <a:pt x="96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16" y="96"/>
                  </a:lnTo>
                  <a:lnTo>
                    <a:pt x="32" y="96"/>
                  </a:lnTo>
                  <a:lnTo>
                    <a:pt x="56" y="104"/>
                  </a:lnTo>
                  <a:lnTo>
                    <a:pt x="80" y="104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12" y="80"/>
                  </a:lnTo>
                  <a:lnTo>
                    <a:pt x="104" y="64"/>
                  </a:lnTo>
                  <a:lnTo>
                    <a:pt x="120" y="64"/>
                  </a:lnTo>
                  <a:lnTo>
                    <a:pt x="12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635"/>
            <p:cNvSpPr>
              <a:spLocks/>
            </p:cNvSpPr>
            <p:nvPr/>
          </p:nvSpPr>
          <p:spPr bwMode="auto">
            <a:xfrm>
              <a:off x="4826964" y="2358887"/>
              <a:ext cx="129401" cy="75667"/>
            </a:xfrm>
            <a:custGeom>
              <a:avLst/>
              <a:gdLst>
                <a:gd name="T0" fmla="*/ 2147483647 w 96"/>
                <a:gd name="T1" fmla="*/ 2147483647 h 56"/>
                <a:gd name="T2" fmla="*/ 2147483647 w 96"/>
                <a:gd name="T3" fmla="*/ 2147483647 h 56"/>
                <a:gd name="T4" fmla="*/ 2147483647 w 96"/>
                <a:gd name="T5" fmla="*/ 2147483647 h 56"/>
                <a:gd name="T6" fmla="*/ 2147483647 w 96"/>
                <a:gd name="T7" fmla="*/ 2147483647 h 56"/>
                <a:gd name="T8" fmla="*/ 2147483647 w 96"/>
                <a:gd name="T9" fmla="*/ 2147483647 h 56"/>
                <a:gd name="T10" fmla="*/ 2147483647 w 96"/>
                <a:gd name="T11" fmla="*/ 2147483647 h 56"/>
                <a:gd name="T12" fmla="*/ 2147483647 w 96"/>
                <a:gd name="T13" fmla="*/ 2147483647 h 56"/>
                <a:gd name="T14" fmla="*/ 2147483647 w 96"/>
                <a:gd name="T15" fmla="*/ 2147483647 h 56"/>
                <a:gd name="T16" fmla="*/ 2147483647 w 96"/>
                <a:gd name="T17" fmla="*/ 2147483647 h 56"/>
                <a:gd name="T18" fmla="*/ 2147483647 w 96"/>
                <a:gd name="T19" fmla="*/ 2147483647 h 56"/>
                <a:gd name="T20" fmla="*/ 2147483647 w 96"/>
                <a:gd name="T21" fmla="*/ 2147483647 h 56"/>
                <a:gd name="T22" fmla="*/ 2147483647 w 96"/>
                <a:gd name="T23" fmla="*/ 0 h 56"/>
                <a:gd name="T24" fmla="*/ 2147483647 w 96"/>
                <a:gd name="T25" fmla="*/ 2147483647 h 56"/>
                <a:gd name="T26" fmla="*/ 2147483647 w 96"/>
                <a:gd name="T27" fmla="*/ 2147483647 h 56"/>
                <a:gd name="T28" fmla="*/ 2147483647 w 96"/>
                <a:gd name="T29" fmla="*/ 2147483647 h 56"/>
                <a:gd name="T30" fmla="*/ 2147483647 w 96"/>
                <a:gd name="T31" fmla="*/ 2147483647 h 56"/>
                <a:gd name="T32" fmla="*/ 0 w 96"/>
                <a:gd name="T33" fmla="*/ 2147483647 h 56"/>
                <a:gd name="T34" fmla="*/ 0 w 96"/>
                <a:gd name="T35" fmla="*/ 2147483647 h 56"/>
                <a:gd name="T36" fmla="*/ 2147483647 w 96"/>
                <a:gd name="T37" fmla="*/ 2147483647 h 56"/>
                <a:gd name="T38" fmla="*/ 2147483647 w 96"/>
                <a:gd name="T39" fmla="*/ 2147483647 h 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56"/>
                <a:gd name="T62" fmla="*/ 96 w 96"/>
                <a:gd name="T63" fmla="*/ 56 h 5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56">
                  <a:moveTo>
                    <a:pt x="32" y="40"/>
                  </a:moveTo>
                  <a:lnTo>
                    <a:pt x="48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96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0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Freeform 636"/>
            <p:cNvSpPr>
              <a:spLocks/>
            </p:cNvSpPr>
            <p:nvPr/>
          </p:nvSpPr>
          <p:spPr bwMode="auto">
            <a:xfrm>
              <a:off x="4202989" y="3357905"/>
              <a:ext cx="129401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2147483647 h 72"/>
                <a:gd name="T14" fmla="*/ 2147483647 w 96"/>
                <a:gd name="T15" fmla="*/ 2147483647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2147483647 w 96"/>
                <a:gd name="T21" fmla="*/ 2147483647 h 72"/>
                <a:gd name="T22" fmla="*/ 2147483647 w 96"/>
                <a:gd name="T23" fmla="*/ 2147483647 h 72"/>
                <a:gd name="T24" fmla="*/ 2147483647 w 96"/>
                <a:gd name="T25" fmla="*/ 2147483647 h 72"/>
                <a:gd name="T26" fmla="*/ 2147483647 w 96"/>
                <a:gd name="T27" fmla="*/ 0 h 72"/>
                <a:gd name="T28" fmla="*/ 2147483647 w 96"/>
                <a:gd name="T29" fmla="*/ 0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0 w 96"/>
                <a:gd name="T37" fmla="*/ 2147483647 h 72"/>
                <a:gd name="T38" fmla="*/ 2147483647 w 96"/>
                <a:gd name="T39" fmla="*/ 2147483647 h 72"/>
                <a:gd name="T40" fmla="*/ 2147483647 w 96"/>
                <a:gd name="T41" fmla="*/ 2147483647 h 72"/>
                <a:gd name="T42" fmla="*/ 2147483647 w 96"/>
                <a:gd name="T43" fmla="*/ 2147483647 h 72"/>
                <a:gd name="T44" fmla="*/ 2147483647 w 96"/>
                <a:gd name="T45" fmla="*/ 2147483647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72"/>
                <a:gd name="T71" fmla="*/ 96 w 96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72">
                  <a:moveTo>
                    <a:pt x="40" y="40"/>
                  </a:moveTo>
                  <a:lnTo>
                    <a:pt x="56" y="40"/>
                  </a:lnTo>
                  <a:lnTo>
                    <a:pt x="64" y="56"/>
                  </a:lnTo>
                  <a:lnTo>
                    <a:pt x="72" y="64"/>
                  </a:lnTo>
                  <a:lnTo>
                    <a:pt x="80" y="72"/>
                  </a:lnTo>
                  <a:lnTo>
                    <a:pt x="88" y="72"/>
                  </a:lnTo>
                  <a:lnTo>
                    <a:pt x="96" y="64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Freeform 637"/>
            <p:cNvSpPr>
              <a:spLocks/>
            </p:cNvSpPr>
            <p:nvPr/>
          </p:nvSpPr>
          <p:spPr bwMode="auto">
            <a:xfrm>
              <a:off x="4171187" y="3293204"/>
              <a:ext cx="107468" cy="7457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0 h 56"/>
                <a:gd name="T20" fmla="*/ 2147483647 w 80"/>
                <a:gd name="T21" fmla="*/ 0 h 56"/>
                <a:gd name="T22" fmla="*/ 2147483647 w 80"/>
                <a:gd name="T23" fmla="*/ 0 h 56"/>
                <a:gd name="T24" fmla="*/ 0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0"/>
                <a:gd name="T49" fmla="*/ 0 h 56"/>
                <a:gd name="T50" fmla="*/ 80 w 80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0" name="Freeform 638"/>
            <p:cNvSpPr>
              <a:spLocks/>
            </p:cNvSpPr>
            <p:nvPr/>
          </p:nvSpPr>
          <p:spPr bwMode="auto">
            <a:xfrm>
              <a:off x="4869731" y="2316119"/>
              <a:ext cx="75667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2147483647 w 56"/>
                <a:gd name="T15" fmla="*/ 0 h 48"/>
                <a:gd name="T16" fmla="*/ 0 w 56"/>
                <a:gd name="T17" fmla="*/ 2147483647 h 48"/>
                <a:gd name="T18" fmla="*/ 0 w 56"/>
                <a:gd name="T19" fmla="*/ 2147483647 h 48"/>
                <a:gd name="T20" fmla="*/ 0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2147483647 w 56"/>
                <a:gd name="T29" fmla="*/ 2147483647 h 48"/>
                <a:gd name="T30" fmla="*/ 2147483647 w 56"/>
                <a:gd name="T31" fmla="*/ 2147483647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6"/>
                <a:gd name="T49" fmla="*/ 0 h 48"/>
                <a:gd name="T50" fmla="*/ 56 w 56"/>
                <a:gd name="T51" fmla="*/ 48 h 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Freeform 639"/>
            <p:cNvSpPr>
              <a:spLocks/>
            </p:cNvSpPr>
            <p:nvPr/>
          </p:nvSpPr>
          <p:spPr bwMode="auto">
            <a:xfrm>
              <a:off x="4171187" y="3293204"/>
              <a:ext cx="107468" cy="7457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0 h 56"/>
                <a:gd name="T24" fmla="*/ 2147483647 w 80"/>
                <a:gd name="T25" fmla="*/ 0 h 56"/>
                <a:gd name="T26" fmla="*/ 2147483647 w 80"/>
                <a:gd name="T27" fmla="*/ 0 h 56"/>
                <a:gd name="T28" fmla="*/ 0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0"/>
                <a:gd name="T58" fmla="*/ 0 h 56"/>
                <a:gd name="T59" fmla="*/ 80 w 80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Freeform 640"/>
            <p:cNvSpPr>
              <a:spLocks/>
            </p:cNvSpPr>
            <p:nvPr/>
          </p:nvSpPr>
          <p:spPr bwMode="auto">
            <a:xfrm>
              <a:off x="4182153" y="3100199"/>
              <a:ext cx="203971" cy="224807"/>
            </a:xfrm>
            <a:custGeom>
              <a:avLst/>
              <a:gdLst>
                <a:gd name="T0" fmla="*/ 2147483647 w 152"/>
                <a:gd name="T1" fmla="*/ 2147483647 h 168"/>
                <a:gd name="T2" fmla="*/ 2147483647 w 152"/>
                <a:gd name="T3" fmla="*/ 2147483647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0 h 168"/>
                <a:gd name="T24" fmla="*/ 2147483647 w 152"/>
                <a:gd name="T25" fmla="*/ 2147483647 h 168"/>
                <a:gd name="T26" fmla="*/ 2147483647 w 152"/>
                <a:gd name="T27" fmla="*/ 2147483647 h 168"/>
                <a:gd name="T28" fmla="*/ 2147483647 w 152"/>
                <a:gd name="T29" fmla="*/ 2147483647 h 168"/>
                <a:gd name="T30" fmla="*/ 2147483647 w 152"/>
                <a:gd name="T31" fmla="*/ 2147483647 h 168"/>
                <a:gd name="T32" fmla="*/ 2147483647 w 152"/>
                <a:gd name="T33" fmla="*/ 2147483647 h 168"/>
                <a:gd name="T34" fmla="*/ 0 w 152"/>
                <a:gd name="T35" fmla="*/ 2147483647 h 168"/>
                <a:gd name="T36" fmla="*/ 2147483647 w 152"/>
                <a:gd name="T37" fmla="*/ 2147483647 h 168"/>
                <a:gd name="T38" fmla="*/ 2147483647 w 152"/>
                <a:gd name="T39" fmla="*/ 2147483647 h 168"/>
                <a:gd name="T40" fmla="*/ 0 w 152"/>
                <a:gd name="T41" fmla="*/ 2147483647 h 168"/>
                <a:gd name="T42" fmla="*/ 2147483647 w 152"/>
                <a:gd name="T43" fmla="*/ 2147483647 h 168"/>
                <a:gd name="T44" fmla="*/ 2147483647 w 152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2"/>
                <a:gd name="T70" fmla="*/ 0 h 168"/>
                <a:gd name="T71" fmla="*/ 152 w 152"/>
                <a:gd name="T72" fmla="*/ 168 h 16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2" h="168">
                  <a:moveTo>
                    <a:pt x="24" y="144"/>
                  </a:moveTo>
                  <a:lnTo>
                    <a:pt x="40" y="152"/>
                  </a:lnTo>
                  <a:lnTo>
                    <a:pt x="48" y="160"/>
                  </a:lnTo>
                  <a:lnTo>
                    <a:pt x="56" y="168"/>
                  </a:lnTo>
                  <a:lnTo>
                    <a:pt x="72" y="152"/>
                  </a:lnTo>
                  <a:lnTo>
                    <a:pt x="80" y="160"/>
                  </a:lnTo>
                  <a:lnTo>
                    <a:pt x="136" y="160"/>
                  </a:lnTo>
                  <a:lnTo>
                    <a:pt x="152" y="152"/>
                  </a:lnTo>
                  <a:lnTo>
                    <a:pt x="144" y="144"/>
                  </a:lnTo>
                  <a:lnTo>
                    <a:pt x="128" y="32"/>
                  </a:lnTo>
                  <a:lnTo>
                    <a:pt x="144" y="32"/>
                  </a:lnTo>
                  <a:lnTo>
                    <a:pt x="104" y="0"/>
                  </a:lnTo>
                  <a:lnTo>
                    <a:pt x="104" y="16"/>
                  </a:lnTo>
                  <a:lnTo>
                    <a:pt x="64" y="16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80"/>
                  </a:lnTo>
                  <a:lnTo>
                    <a:pt x="0" y="80"/>
                  </a:lnTo>
                  <a:lnTo>
                    <a:pt x="8" y="104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16" y="144"/>
                  </a:lnTo>
                  <a:lnTo>
                    <a:pt x="24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3" name="Freeform 641"/>
            <p:cNvSpPr>
              <a:spLocks/>
            </p:cNvSpPr>
            <p:nvPr/>
          </p:nvSpPr>
          <p:spPr bwMode="auto">
            <a:xfrm>
              <a:off x="4880698" y="3013567"/>
              <a:ext cx="193004" cy="183135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2147483647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0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0 h 136"/>
                <a:gd name="T34" fmla="*/ 2147483647 w 144"/>
                <a:gd name="T35" fmla="*/ 2147483647 h 136"/>
                <a:gd name="T36" fmla="*/ 2147483647 w 144"/>
                <a:gd name="T37" fmla="*/ 0 h 136"/>
                <a:gd name="T38" fmla="*/ 2147483647 w 144"/>
                <a:gd name="T39" fmla="*/ 0 h 136"/>
                <a:gd name="T40" fmla="*/ 2147483647 w 144"/>
                <a:gd name="T41" fmla="*/ 2147483647 h 136"/>
                <a:gd name="T42" fmla="*/ 0 w 144"/>
                <a:gd name="T43" fmla="*/ 2147483647 h 1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4"/>
                <a:gd name="T67" fmla="*/ 0 h 136"/>
                <a:gd name="T68" fmla="*/ 144 w 144"/>
                <a:gd name="T69" fmla="*/ 136 h 1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4" h="136">
                  <a:moveTo>
                    <a:pt x="0" y="16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8" y="136"/>
                  </a:lnTo>
                  <a:lnTo>
                    <a:pt x="16" y="136"/>
                  </a:lnTo>
                  <a:lnTo>
                    <a:pt x="120" y="136"/>
                  </a:lnTo>
                  <a:lnTo>
                    <a:pt x="136" y="128"/>
                  </a:lnTo>
                  <a:lnTo>
                    <a:pt x="144" y="120"/>
                  </a:lnTo>
                  <a:lnTo>
                    <a:pt x="136" y="88"/>
                  </a:lnTo>
                  <a:lnTo>
                    <a:pt x="120" y="56"/>
                  </a:lnTo>
                  <a:lnTo>
                    <a:pt x="96" y="32"/>
                  </a:lnTo>
                  <a:lnTo>
                    <a:pt x="128" y="48"/>
                  </a:lnTo>
                  <a:lnTo>
                    <a:pt x="136" y="32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48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Freeform 642"/>
            <p:cNvSpPr>
              <a:spLocks/>
            </p:cNvSpPr>
            <p:nvPr/>
          </p:nvSpPr>
          <p:spPr bwMode="auto">
            <a:xfrm>
              <a:off x="4622993" y="2981765"/>
              <a:ext cx="279637" cy="268671"/>
            </a:xfrm>
            <a:custGeom>
              <a:avLst/>
              <a:gdLst>
                <a:gd name="T0" fmla="*/ 2147483647 w 208"/>
                <a:gd name="T1" fmla="*/ 2147483647 h 200"/>
                <a:gd name="T2" fmla="*/ 2147483647 w 208"/>
                <a:gd name="T3" fmla="*/ 2147483647 h 200"/>
                <a:gd name="T4" fmla="*/ 2147483647 w 208"/>
                <a:gd name="T5" fmla="*/ 2147483647 h 200"/>
                <a:gd name="T6" fmla="*/ 0 w 208"/>
                <a:gd name="T7" fmla="*/ 2147483647 h 200"/>
                <a:gd name="T8" fmla="*/ 0 w 208"/>
                <a:gd name="T9" fmla="*/ 2147483647 h 200"/>
                <a:gd name="T10" fmla="*/ 2147483647 w 208"/>
                <a:gd name="T11" fmla="*/ 2147483647 h 200"/>
                <a:gd name="T12" fmla="*/ 2147483647 w 208"/>
                <a:gd name="T13" fmla="*/ 2147483647 h 200"/>
                <a:gd name="T14" fmla="*/ 2147483647 w 208"/>
                <a:gd name="T15" fmla="*/ 2147483647 h 200"/>
                <a:gd name="T16" fmla="*/ 2147483647 w 208"/>
                <a:gd name="T17" fmla="*/ 2147483647 h 200"/>
                <a:gd name="T18" fmla="*/ 2147483647 w 208"/>
                <a:gd name="T19" fmla="*/ 2147483647 h 200"/>
                <a:gd name="T20" fmla="*/ 2147483647 w 208"/>
                <a:gd name="T21" fmla="*/ 2147483647 h 200"/>
                <a:gd name="T22" fmla="*/ 2147483647 w 208"/>
                <a:gd name="T23" fmla="*/ 2147483647 h 200"/>
                <a:gd name="T24" fmla="*/ 2147483647 w 208"/>
                <a:gd name="T25" fmla="*/ 2147483647 h 200"/>
                <a:gd name="T26" fmla="*/ 2147483647 w 208"/>
                <a:gd name="T27" fmla="*/ 2147483647 h 200"/>
                <a:gd name="T28" fmla="*/ 2147483647 w 208"/>
                <a:gd name="T29" fmla="*/ 2147483647 h 200"/>
                <a:gd name="T30" fmla="*/ 2147483647 w 208"/>
                <a:gd name="T31" fmla="*/ 2147483647 h 200"/>
                <a:gd name="T32" fmla="*/ 2147483647 w 208"/>
                <a:gd name="T33" fmla="*/ 2147483647 h 200"/>
                <a:gd name="T34" fmla="*/ 2147483647 w 208"/>
                <a:gd name="T35" fmla="*/ 2147483647 h 200"/>
                <a:gd name="T36" fmla="*/ 2147483647 w 208"/>
                <a:gd name="T37" fmla="*/ 2147483647 h 200"/>
                <a:gd name="T38" fmla="*/ 2147483647 w 208"/>
                <a:gd name="T39" fmla="*/ 2147483647 h 200"/>
                <a:gd name="T40" fmla="*/ 2147483647 w 208"/>
                <a:gd name="T41" fmla="*/ 2147483647 h 200"/>
                <a:gd name="T42" fmla="*/ 2147483647 w 208"/>
                <a:gd name="T43" fmla="*/ 2147483647 h 200"/>
                <a:gd name="T44" fmla="*/ 2147483647 w 208"/>
                <a:gd name="T45" fmla="*/ 2147483647 h 200"/>
                <a:gd name="T46" fmla="*/ 2147483647 w 208"/>
                <a:gd name="T47" fmla="*/ 2147483647 h 200"/>
                <a:gd name="T48" fmla="*/ 2147483647 w 208"/>
                <a:gd name="T49" fmla="*/ 2147483647 h 200"/>
                <a:gd name="T50" fmla="*/ 2147483647 w 208"/>
                <a:gd name="T51" fmla="*/ 2147483647 h 200"/>
                <a:gd name="T52" fmla="*/ 2147483647 w 208"/>
                <a:gd name="T53" fmla="*/ 2147483647 h 200"/>
                <a:gd name="T54" fmla="*/ 2147483647 w 208"/>
                <a:gd name="T55" fmla="*/ 2147483647 h 200"/>
                <a:gd name="T56" fmla="*/ 2147483647 w 208"/>
                <a:gd name="T57" fmla="*/ 2147483647 h 200"/>
                <a:gd name="T58" fmla="*/ 2147483647 w 208"/>
                <a:gd name="T59" fmla="*/ 2147483647 h 200"/>
                <a:gd name="T60" fmla="*/ 2147483647 w 208"/>
                <a:gd name="T61" fmla="*/ 2147483647 h 200"/>
                <a:gd name="T62" fmla="*/ 2147483647 w 208"/>
                <a:gd name="T63" fmla="*/ 0 h 200"/>
                <a:gd name="T64" fmla="*/ 2147483647 w 208"/>
                <a:gd name="T65" fmla="*/ 2147483647 h 200"/>
                <a:gd name="T66" fmla="*/ 2147483647 w 208"/>
                <a:gd name="T67" fmla="*/ 2147483647 h 2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08"/>
                <a:gd name="T103" fmla="*/ 0 h 200"/>
                <a:gd name="T104" fmla="*/ 208 w 208"/>
                <a:gd name="T105" fmla="*/ 200 h 2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08" h="200">
                  <a:moveTo>
                    <a:pt x="16" y="24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0" y="112"/>
                  </a:lnTo>
                  <a:lnTo>
                    <a:pt x="24" y="136"/>
                  </a:lnTo>
                  <a:lnTo>
                    <a:pt x="32" y="136"/>
                  </a:lnTo>
                  <a:lnTo>
                    <a:pt x="64" y="144"/>
                  </a:lnTo>
                  <a:lnTo>
                    <a:pt x="72" y="152"/>
                  </a:lnTo>
                  <a:lnTo>
                    <a:pt x="88" y="144"/>
                  </a:lnTo>
                  <a:lnTo>
                    <a:pt x="184" y="192"/>
                  </a:lnTo>
                  <a:lnTo>
                    <a:pt x="192" y="200"/>
                  </a:lnTo>
                  <a:lnTo>
                    <a:pt x="192" y="184"/>
                  </a:lnTo>
                  <a:lnTo>
                    <a:pt x="200" y="184"/>
                  </a:lnTo>
                  <a:lnTo>
                    <a:pt x="208" y="160"/>
                  </a:lnTo>
                  <a:lnTo>
                    <a:pt x="200" y="160"/>
                  </a:lnTo>
                  <a:lnTo>
                    <a:pt x="200" y="64"/>
                  </a:lnTo>
                  <a:lnTo>
                    <a:pt x="200" y="56"/>
                  </a:lnTo>
                  <a:lnTo>
                    <a:pt x="192" y="40"/>
                  </a:lnTo>
                  <a:lnTo>
                    <a:pt x="200" y="32"/>
                  </a:lnTo>
                  <a:lnTo>
                    <a:pt x="200" y="24"/>
                  </a:lnTo>
                  <a:lnTo>
                    <a:pt x="192" y="16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36" y="16"/>
                  </a:lnTo>
                  <a:lnTo>
                    <a:pt x="136" y="32"/>
                  </a:lnTo>
                  <a:lnTo>
                    <a:pt x="112" y="40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Freeform 643"/>
            <p:cNvSpPr>
              <a:spLocks/>
            </p:cNvSpPr>
            <p:nvPr/>
          </p:nvSpPr>
          <p:spPr bwMode="auto">
            <a:xfrm>
              <a:off x="4591191" y="2896229"/>
              <a:ext cx="74570" cy="139271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104"/>
                <a:gd name="T65" fmla="*/ 56 w 56"/>
                <a:gd name="T66" fmla="*/ 104 h 1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Freeform 644"/>
            <p:cNvSpPr>
              <a:spLocks/>
            </p:cNvSpPr>
            <p:nvPr/>
          </p:nvSpPr>
          <p:spPr bwMode="auto">
            <a:xfrm>
              <a:off x="4245757" y="2928031"/>
              <a:ext cx="203971" cy="161202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Freeform 645"/>
            <p:cNvSpPr>
              <a:spLocks/>
            </p:cNvSpPr>
            <p:nvPr/>
          </p:nvSpPr>
          <p:spPr bwMode="auto">
            <a:xfrm>
              <a:off x="4591191" y="2896229"/>
              <a:ext cx="74570" cy="139271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2147483647 w 56"/>
                <a:gd name="T43" fmla="*/ 2147483647 h 10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6"/>
                <a:gd name="T67" fmla="*/ 0 h 104"/>
                <a:gd name="T68" fmla="*/ 56 w 56"/>
                <a:gd name="T69" fmla="*/ 104 h 10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Freeform 646"/>
            <p:cNvSpPr>
              <a:spLocks/>
            </p:cNvSpPr>
            <p:nvPr/>
          </p:nvSpPr>
          <p:spPr bwMode="auto">
            <a:xfrm>
              <a:off x="4245757" y="2928031"/>
              <a:ext cx="203971" cy="161202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Freeform 647"/>
            <p:cNvSpPr>
              <a:spLocks/>
            </p:cNvSpPr>
            <p:nvPr/>
          </p:nvSpPr>
          <p:spPr bwMode="auto">
            <a:xfrm>
              <a:off x="4182153" y="3089233"/>
              <a:ext cx="139270" cy="118435"/>
            </a:xfrm>
            <a:custGeom>
              <a:avLst/>
              <a:gdLst>
                <a:gd name="T0" fmla="*/ 2147483647 w 104"/>
                <a:gd name="T1" fmla="*/ 2147483647 h 88"/>
                <a:gd name="T2" fmla="*/ 2147483647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0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0 w 104"/>
                <a:gd name="T19" fmla="*/ 2147483647 h 88"/>
                <a:gd name="T20" fmla="*/ 2147483647 w 104"/>
                <a:gd name="T21" fmla="*/ 2147483647 h 88"/>
                <a:gd name="T22" fmla="*/ 2147483647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88"/>
                <a:gd name="T38" fmla="*/ 104 w 104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88">
                  <a:moveTo>
                    <a:pt x="56" y="64"/>
                  </a:moveTo>
                  <a:lnTo>
                    <a:pt x="64" y="56"/>
                  </a:lnTo>
                  <a:lnTo>
                    <a:pt x="64" y="24"/>
                  </a:lnTo>
                  <a:lnTo>
                    <a:pt x="104" y="24"/>
                  </a:lnTo>
                  <a:lnTo>
                    <a:pt x="104" y="8"/>
                  </a:lnTo>
                  <a:lnTo>
                    <a:pt x="10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16" y="48"/>
                  </a:lnTo>
                  <a:lnTo>
                    <a:pt x="0" y="88"/>
                  </a:lnTo>
                  <a:lnTo>
                    <a:pt x="48" y="88"/>
                  </a:lnTo>
                  <a:lnTo>
                    <a:pt x="56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Freeform 648"/>
            <p:cNvSpPr>
              <a:spLocks/>
            </p:cNvSpPr>
            <p:nvPr/>
          </p:nvSpPr>
          <p:spPr bwMode="auto">
            <a:xfrm>
              <a:off x="4192022" y="3357905"/>
              <a:ext cx="42768" cy="31802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4"/>
                <a:gd name="T26" fmla="*/ 32 w 32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Freeform 649"/>
            <p:cNvSpPr>
              <a:spLocks/>
            </p:cNvSpPr>
            <p:nvPr/>
          </p:nvSpPr>
          <p:spPr bwMode="auto">
            <a:xfrm>
              <a:off x="4837930" y="3174769"/>
              <a:ext cx="278541" cy="344338"/>
            </a:xfrm>
            <a:custGeom>
              <a:avLst/>
              <a:gdLst>
                <a:gd name="T0" fmla="*/ 2147483647 w 208"/>
                <a:gd name="T1" fmla="*/ 2147483647 h 256"/>
                <a:gd name="T2" fmla="*/ 2147483647 w 208"/>
                <a:gd name="T3" fmla="*/ 2147483647 h 256"/>
                <a:gd name="T4" fmla="*/ 2147483647 w 208"/>
                <a:gd name="T5" fmla="*/ 2147483647 h 256"/>
                <a:gd name="T6" fmla="*/ 2147483647 w 208"/>
                <a:gd name="T7" fmla="*/ 2147483647 h 256"/>
                <a:gd name="T8" fmla="*/ 2147483647 w 208"/>
                <a:gd name="T9" fmla="*/ 2147483647 h 256"/>
                <a:gd name="T10" fmla="*/ 2147483647 w 208"/>
                <a:gd name="T11" fmla="*/ 2147483647 h 256"/>
                <a:gd name="T12" fmla="*/ 2147483647 w 208"/>
                <a:gd name="T13" fmla="*/ 2147483647 h 256"/>
                <a:gd name="T14" fmla="*/ 2147483647 w 208"/>
                <a:gd name="T15" fmla="*/ 2147483647 h 256"/>
                <a:gd name="T16" fmla="*/ 2147483647 w 208"/>
                <a:gd name="T17" fmla="*/ 2147483647 h 256"/>
                <a:gd name="T18" fmla="*/ 0 w 208"/>
                <a:gd name="T19" fmla="*/ 2147483647 h 256"/>
                <a:gd name="T20" fmla="*/ 2147483647 w 208"/>
                <a:gd name="T21" fmla="*/ 2147483647 h 256"/>
                <a:gd name="T22" fmla="*/ 2147483647 w 208"/>
                <a:gd name="T23" fmla="*/ 2147483647 h 256"/>
                <a:gd name="T24" fmla="*/ 2147483647 w 208"/>
                <a:gd name="T25" fmla="*/ 2147483647 h 256"/>
                <a:gd name="T26" fmla="*/ 2147483647 w 208"/>
                <a:gd name="T27" fmla="*/ 2147483647 h 256"/>
                <a:gd name="T28" fmla="*/ 2147483647 w 208"/>
                <a:gd name="T29" fmla="*/ 2147483647 h 256"/>
                <a:gd name="T30" fmla="*/ 2147483647 w 208"/>
                <a:gd name="T31" fmla="*/ 2147483647 h 256"/>
                <a:gd name="T32" fmla="*/ 2147483647 w 208"/>
                <a:gd name="T33" fmla="*/ 2147483647 h 256"/>
                <a:gd name="T34" fmla="*/ 2147483647 w 208"/>
                <a:gd name="T35" fmla="*/ 2147483647 h 256"/>
                <a:gd name="T36" fmla="*/ 2147483647 w 208"/>
                <a:gd name="T37" fmla="*/ 2147483647 h 256"/>
                <a:gd name="T38" fmla="*/ 2147483647 w 208"/>
                <a:gd name="T39" fmla="*/ 2147483647 h 256"/>
                <a:gd name="T40" fmla="*/ 2147483647 w 208"/>
                <a:gd name="T41" fmla="*/ 2147483647 h 256"/>
                <a:gd name="T42" fmla="*/ 2147483647 w 208"/>
                <a:gd name="T43" fmla="*/ 2147483647 h 256"/>
                <a:gd name="T44" fmla="*/ 2147483647 w 208"/>
                <a:gd name="T45" fmla="*/ 2147483647 h 256"/>
                <a:gd name="T46" fmla="*/ 2147483647 w 208"/>
                <a:gd name="T47" fmla="*/ 2147483647 h 256"/>
                <a:gd name="T48" fmla="*/ 2147483647 w 208"/>
                <a:gd name="T49" fmla="*/ 2147483647 h 256"/>
                <a:gd name="T50" fmla="*/ 2147483647 w 208"/>
                <a:gd name="T51" fmla="*/ 2147483647 h 256"/>
                <a:gd name="T52" fmla="*/ 2147483647 w 208"/>
                <a:gd name="T53" fmla="*/ 2147483647 h 256"/>
                <a:gd name="T54" fmla="*/ 2147483647 w 208"/>
                <a:gd name="T55" fmla="*/ 2147483647 h 256"/>
                <a:gd name="T56" fmla="*/ 2147483647 w 208"/>
                <a:gd name="T57" fmla="*/ 2147483647 h 256"/>
                <a:gd name="T58" fmla="*/ 2147483647 w 208"/>
                <a:gd name="T59" fmla="*/ 2147483647 h 256"/>
                <a:gd name="T60" fmla="*/ 2147483647 w 208"/>
                <a:gd name="T61" fmla="*/ 2147483647 h 256"/>
                <a:gd name="T62" fmla="*/ 2147483647 w 208"/>
                <a:gd name="T63" fmla="*/ 2147483647 h 256"/>
                <a:gd name="T64" fmla="*/ 2147483647 w 208"/>
                <a:gd name="T65" fmla="*/ 2147483647 h 256"/>
                <a:gd name="T66" fmla="*/ 2147483647 w 208"/>
                <a:gd name="T67" fmla="*/ 2147483647 h 256"/>
                <a:gd name="T68" fmla="*/ 2147483647 w 208"/>
                <a:gd name="T69" fmla="*/ 2147483647 h 256"/>
                <a:gd name="T70" fmla="*/ 2147483647 w 208"/>
                <a:gd name="T71" fmla="*/ 0 h 256"/>
                <a:gd name="T72" fmla="*/ 2147483647 w 208"/>
                <a:gd name="T73" fmla="*/ 2147483647 h 256"/>
                <a:gd name="T74" fmla="*/ 2147483647 w 208"/>
                <a:gd name="T75" fmla="*/ 2147483647 h 2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256"/>
                <a:gd name="T116" fmla="*/ 208 w 208"/>
                <a:gd name="T117" fmla="*/ 256 h 2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256">
                  <a:moveTo>
                    <a:pt x="152" y="16"/>
                  </a:moveTo>
                  <a:lnTo>
                    <a:pt x="48" y="16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56"/>
                  </a:lnTo>
                  <a:lnTo>
                    <a:pt x="24" y="48"/>
                  </a:lnTo>
                  <a:lnTo>
                    <a:pt x="24" y="96"/>
                  </a:lnTo>
                  <a:lnTo>
                    <a:pt x="8" y="104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16" y="160"/>
                  </a:lnTo>
                  <a:lnTo>
                    <a:pt x="24" y="176"/>
                  </a:lnTo>
                  <a:lnTo>
                    <a:pt x="32" y="200"/>
                  </a:lnTo>
                  <a:lnTo>
                    <a:pt x="48" y="208"/>
                  </a:lnTo>
                  <a:lnTo>
                    <a:pt x="72" y="232"/>
                  </a:lnTo>
                  <a:lnTo>
                    <a:pt x="80" y="240"/>
                  </a:lnTo>
                  <a:lnTo>
                    <a:pt x="104" y="240"/>
                  </a:lnTo>
                  <a:lnTo>
                    <a:pt x="120" y="256"/>
                  </a:lnTo>
                  <a:lnTo>
                    <a:pt x="144" y="248"/>
                  </a:lnTo>
                  <a:lnTo>
                    <a:pt x="168" y="240"/>
                  </a:lnTo>
                  <a:lnTo>
                    <a:pt x="176" y="240"/>
                  </a:lnTo>
                  <a:lnTo>
                    <a:pt x="176" y="232"/>
                  </a:lnTo>
                  <a:lnTo>
                    <a:pt x="168" y="224"/>
                  </a:lnTo>
                  <a:lnTo>
                    <a:pt x="160" y="216"/>
                  </a:lnTo>
                  <a:lnTo>
                    <a:pt x="144" y="200"/>
                  </a:lnTo>
                  <a:lnTo>
                    <a:pt x="144" y="192"/>
                  </a:lnTo>
                  <a:lnTo>
                    <a:pt x="152" y="192"/>
                  </a:lnTo>
                  <a:lnTo>
                    <a:pt x="160" y="168"/>
                  </a:lnTo>
                  <a:lnTo>
                    <a:pt x="176" y="152"/>
                  </a:lnTo>
                  <a:lnTo>
                    <a:pt x="184" y="128"/>
                  </a:lnTo>
                  <a:lnTo>
                    <a:pt x="192" y="80"/>
                  </a:lnTo>
                  <a:lnTo>
                    <a:pt x="200" y="72"/>
                  </a:lnTo>
                  <a:lnTo>
                    <a:pt x="208" y="72"/>
                  </a:lnTo>
                  <a:lnTo>
                    <a:pt x="200" y="48"/>
                  </a:lnTo>
                  <a:lnTo>
                    <a:pt x="192" y="16"/>
                  </a:lnTo>
                  <a:lnTo>
                    <a:pt x="176" y="0"/>
                  </a:lnTo>
                  <a:lnTo>
                    <a:pt x="168" y="8"/>
                  </a:lnTo>
                  <a:lnTo>
                    <a:pt x="15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Freeform 650"/>
            <p:cNvSpPr>
              <a:spLocks/>
            </p:cNvSpPr>
            <p:nvPr/>
          </p:nvSpPr>
          <p:spPr bwMode="auto">
            <a:xfrm>
              <a:off x="4321423" y="3400672"/>
              <a:ext cx="107468" cy="96502"/>
            </a:xfrm>
            <a:custGeom>
              <a:avLst/>
              <a:gdLst>
                <a:gd name="T0" fmla="*/ 2147483647 w 80"/>
                <a:gd name="T1" fmla="*/ 2147483647 h 72"/>
                <a:gd name="T2" fmla="*/ 2147483647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0 h 72"/>
                <a:gd name="T10" fmla="*/ 2147483647 w 80"/>
                <a:gd name="T11" fmla="*/ 0 h 72"/>
                <a:gd name="T12" fmla="*/ 2147483647 w 80"/>
                <a:gd name="T13" fmla="*/ 0 h 72"/>
                <a:gd name="T14" fmla="*/ 2147483647 w 80"/>
                <a:gd name="T15" fmla="*/ 0 h 72"/>
                <a:gd name="T16" fmla="*/ 2147483647 w 80"/>
                <a:gd name="T17" fmla="*/ 0 h 72"/>
                <a:gd name="T18" fmla="*/ 2147483647 w 80"/>
                <a:gd name="T19" fmla="*/ 2147483647 h 72"/>
                <a:gd name="T20" fmla="*/ 2147483647 w 80"/>
                <a:gd name="T21" fmla="*/ 2147483647 h 72"/>
                <a:gd name="T22" fmla="*/ 0 w 80"/>
                <a:gd name="T23" fmla="*/ 2147483647 h 72"/>
                <a:gd name="T24" fmla="*/ 2147483647 w 80"/>
                <a:gd name="T25" fmla="*/ 2147483647 h 72"/>
                <a:gd name="T26" fmla="*/ 2147483647 w 80"/>
                <a:gd name="T27" fmla="*/ 2147483647 h 72"/>
                <a:gd name="T28" fmla="*/ 2147483647 w 80"/>
                <a:gd name="T29" fmla="*/ 2147483647 h 72"/>
                <a:gd name="T30" fmla="*/ 2147483647 w 80"/>
                <a:gd name="T31" fmla="*/ 2147483647 h 72"/>
                <a:gd name="T32" fmla="*/ 2147483647 w 80"/>
                <a:gd name="T33" fmla="*/ 2147483647 h 72"/>
                <a:gd name="T34" fmla="*/ 2147483647 w 80"/>
                <a:gd name="T35" fmla="*/ 2147483647 h 72"/>
                <a:gd name="T36" fmla="*/ 2147483647 w 80"/>
                <a:gd name="T37" fmla="*/ 2147483647 h 72"/>
                <a:gd name="T38" fmla="*/ 2147483647 w 80"/>
                <a:gd name="T39" fmla="*/ 2147483647 h 72"/>
                <a:gd name="T40" fmla="*/ 2147483647 w 80"/>
                <a:gd name="T41" fmla="*/ 2147483647 h 7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72"/>
                <a:gd name="T65" fmla="*/ 80 w 80"/>
                <a:gd name="T66" fmla="*/ 72 h 7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72">
                  <a:moveTo>
                    <a:pt x="72" y="40"/>
                  </a:moveTo>
                  <a:lnTo>
                    <a:pt x="80" y="24"/>
                  </a:lnTo>
                  <a:lnTo>
                    <a:pt x="72" y="8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64" y="64"/>
                  </a:lnTo>
                  <a:lnTo>
                    <a:pt x="72" y="64"/>
                  </a:lnTo>
                  <a:lnTo>
                    <a:pt x="72" y="48"/>
                  </a:lnTo>
                  <a:lnTo>
                    <a:pt x="7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Freeform 651"/>
            <p:cNvSpPr>
              <a:spLocks/>
            </p:cNvSpPr>
            <p:nvPr/>
          </p:nvSpPr>
          <p:spPr bwMode="auto">
            <a:xfrm>
              <a:off x="4267689" y="3432474"/>
              <a:ext cx="74570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2147483647 h 48"/>
                <a:gd name="T10" fmla="*/ 2147483647 w 56"/>
                <a:gd name="T11" fmla="*/ 0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0 w 56"/>
                <a:gd name="T17" fmla="*/ 2147483647 h 48"/>
                <a:gd name="T18" fmla="*/ 2147483647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48" y="32"/>
                  </a:move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Freeform 652"/>
            <p:cNvSpPr>
              <a:spLocks/>
            </p:cNvSpPr>
            <p:nvPr/>
          </p:nvSpPr>
          <p:spPr bwMode="auto">
            <a:xfrm>
              <a:off x="4234791" y="3411638"/>
              <a:ext cx="53734" cy="53735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0 h 40"/>
                <a:gd name="T6" fmla="*/ 2147483647 w 40"/>
                <a:gd name="T7" fmla="*/ 0 h 40"/>
                <a:gd name="T8" fmla="*/ 2147483647 w 40"/>
                <a:gd name="T9" fmla="*/ 2147483647 h 40"/>
                <a:gd name="T10" fmla="*/ 0 w 40"/>
                <a:gd name="T11" fmla="*/ 2147483647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40"/>
                <a:gd name="T32" fmla="*/ 40 w 40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Freeform 653"/>
            <p:cNvSpPr>
              <a:spLocks/>
            </p:cNvSpPr>
            <p:nvPr/>
          </p:nvSpPr>
          <p:spPr bwMode="auto">
            <a:xfrm>
              <a:off x="4196409" y="3357905"/>
              <a:ext cx="42768" cy="31802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0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24"/>
                <a:gd name="T29" fmla="*/ 32 w 32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Freeform 654"/>
            <p:cNvSpPr>
              <a:spLocks/>
            </p:cNvSpPr>
            <p:nvPr/>
          </p:nvSpPr>
          <p:spPr bwMode="auto">
            <a:xfrm>
              <a:off x="4239177" y="3411638"/>
              <a:ext cx="53734" cy="53735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0 h 40"/>
                <a:gd name="T8" fmla="*/ 2147483647 w 40"/>
                <a:gd name="T9" fmla="*/ 0 h 40"/>
                <a:gd name="T10" fmla="*/ 2147483647 w 40"/>
                <a:gd name="T11" fmla="*/ 2147483647 h 40"/>
                <a:gd name="T12" fmla="*/ 0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2147483647 w 40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40"/>
                <a:gd name="T35" fmla="*/ 40 w 40"/>
                <a:gd name="T36" fmla="*/ 40 h 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Freeform 655"/>
            <p:cNvSpPr>
              <a:spLocks/>
            </p:cNvSpPr>
            <p:nvPr/>
          </p:nvSpPr>
          <p:spPr bwMode="auto">
            <a:xfrm>
              <a:off x="4321423" y="3089233"/>
              <a:ext cx="1097" cy="10966"/>
            </a:xfrm>
            <a:custGeom>
              <a:avLst/>
              <a:gdLst>
                <a:gd name="T0" fmla="*/ 0 w 1942"/>
                <a:gd name="T1" fmla="*/ 0 h 8"/>
                <a:gd name="T2" fmla="*/ 0 w 1942"/>
                <a:gd name="T3" fmla="*/ 2147483647 h 8"/>
                <a:gd name="T4" fmla="*/ 0 w 1942"/>
                <a:gd name="T5" fmla="*/ 0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0"/>
                  </a:move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Freeform 656"/>
            <p:cNvSpPr>
              <a:spLocks/>
            </p:cNvSpPr>
            <p:nvPr/>
          </p:nvSpPr>
          <p:spPr bwMode="auto">
            <a:xfrm>
              <a:off x="4321423" y="2896229"/>
              <a:ext cx="344338" cy="354207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2147483647 w 257"/>
                <a:gd name="T39" fmla="*/ 2147483647 h 264"/>
                <a:gd name="T40" fmla="*/ 2147483647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0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0 w 257"/>
                <a:gd name="T73" fmla="*/ 2147483647 h 264"/>
                <a:gd name="T74" fmla="*/ 0 w 257"/>
                <a:gd name="T75" fmla="*/ 2147483647 h 264"/>
                <a:gd name="T76" fmla="*/ 0 w 257"/>
                <a:gd name="T77" fmla="*/ 2147483647 h 264"/>
                <a:gd name="T78" fmla="*/ 2147483647 w 257"/>
                <a:gd name="T79" fmla="*/ 2147483647 h 2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57"/>
                <a:gd name="T121" fmla="*/ 0 h 264"/>
                <a:gd name="T122" fmla="*/ 257 w 257"/>
                <a:gd name="T123" fmla="*/ 264 h 2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Rectangle 657"/>
            <p:cNvSpPr>
              <a:spLocks noChangeArrowheads="1"/>
            </p:cNvSpPr>
            <p:nvPr/>
          </p:nvSpPr>
          <p:spPr bwMode="auto">
            <a:xfrm>
              <a:off x="4321423" y="3089233"/>
              <a:ext cx="0" cy="10966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0" name="Freeform 658"/>
            <p:cNvSpPr>
              <a:spLocks/>
            </p:cNvSpPr>
            <p:nvPr/>
          </p:nvSpPr>
          <p:spPr bwMode="auto">
            <a:xfrm>
              <a:off x="4321423" y="2896229"/>
              <a:ext cx="344338" cy="354207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0 w 257"/>
                <a:gd name="T39" fmla="*/ 2147483647 h 264"/>
                <a:gd name="T40" fmla="*/ 0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2147483647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2147483647 w 257"/>
                <a:gd name="T73" fmla="*/ 2147483647 h 264"/>
                <a:gd name="T74" fmla="*/ 2147483647 w 257"/>
                <a:gd name="T75" fmla="*/ 2147483647 h 264"/>
                <a:gd name="T76" fmla="*/ 2147483647 w 257"/>
                <a:gd name="T77" fmla="*/ 2147483647 h 264"/>
                <a:gd name="T78" fmla="*/ 2147483647 w 257"/>
                <a:gd name="T79" fmla="*/ 2147483647 h 264"/>
                <a:gd name="T80" fmla="*/ 0 w 257"/>
                <a:gd name="T81" fmla="*/ 2147483647 h 264"/>
                <a:gd name="T82" fmla="*/ 0 w 257"/>
                <a:gd name="T83" fmla="*/ 2147483647 h 26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7"/>
                <a:gd name="T127" fmla="*/ 0 h 264"/>
                <a:gd name="T128" fmla="*/ 257 w 257"/>
                <a:gd name="T129" fmla="*/ 264 h 26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Freeform 659"/>
            <p:cNvSpPr>
              <a:spLocks/>
            </p:cNvSpPr>
            <p:nvPr/>
          </p:nvSpPr>
          <p:spPr bwMode="auto">
            <a:xfrm>
              <a:off x="4342259" y="2874296"/>
              <a:ext cx="10966" cy="1097"/>
            </a:xfrm>
            <a:custGeom>
              <a:avLst/>
              <a:gdLst>
                <a:gd name="T0" fmla="*/ 2147483647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Freeform 660"/>
            <p:cNvSpPr>
              <a:spLocks/>
            </p:cNvSpPr>
            <p:nvPr/>
          </p:nvSpPr>
          <p:spPr bwMode="auto">
            <a:xfrm>
              <a:off x="4353225" y="279972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Rectangle 661"/>
            <p:cNvSpPr>
              <a:spLocks noChangeArrowheads="1"/>
            </p:cNvSpPr>
            <p:nvPr/>
          </p:nvSpPr>
          <p:spPr bwMode="auto">
            <a:xfrm>
              <a:off x="4342259" y="2874296"/>
              <a:ext cx="10966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4" name="Freeform 662"/>
            <p:cNvSpPr>
              <a:spLocks/>
            </p:cNvSpPr>
            <p:nvPr/>
          </p:nvSpPr>
          <p:spPr bwMode="auto">
            <a:xfrm>
              <a:off x="4353225" y="279972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w 8"/>
                <a:gd name="T7" fmla="*/ 0 h 19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943"/>
                <a:gd name="T14" fmla="*/ 8 w 8"/>
                <a:gd name="T15" fmla="*/ 1943 h 19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Freeform 663"/>
            <p:cNvSpPr>
              <a:spLocks/>
            </p:cNvSpPr>
            <p:nvPr/>
          </p:nvSpPr>
          <p:spPr bwMode="auto">
            <a:xfrm>
              <a:off x="4310457" y="2755862"/>
              <a:ext cx="203971" cy="161203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0 h 120"/>
                <a:gd name="T12" fmla="*/ 2147483647 w 152"/>
                <a:gd name="T13" fmla="*/ 0 h 120"/>
                <a:gd name="T14" fmla="*/ 2147483647 w 152"/>
                <a:gd name="T15" fmla="*/ 0 h 120"/>
                <a:gd name="T16" fmla="*/ 2147483647 w 152"/>
                <a:gd name="T17" fmla="*/ 0 h 120"/>
                <a:gd name="T18" fmla="*/ 0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2147483647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2147483647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2147483647 w 152"/>
                <a:gd name="T45" fmla="*/ 2147483647 h 120"/>
                <a:gd name="T46" fmla="*/ 2147483647 w 152"/>
                <a:gd name="T47" fmla="*/ 2147483647 h 120"/>
                <a:gd name="T48" fmla="*/ 2147483647 w 152"/>
                <a:gd name="T49" fmla="*/ 2147483647 h 120"/>
                <a:gd name="T50" fmla="*/ 2147483647 w 152"/>
                <a:gd name="T51" fmla="*/ 2147483647 h 120"/>
                <a:gd name="T52" fmla="*/ 2147483647 w 152"/>
                <a:gd name="T53" fmla="*/ 2147483647 h 120"/>
                <a:gd name="T54" fmla="*/ 2147483647 w 152"/>
                <a:gd name="T55" fmla="*/ 2147483647 h 120"/>
                <a:gd name="T56" fmla="*/ 2147483647 w 152"/>
                <a:gd name="T57" fmla="*/ 2147483647 h 120"/>
                <a:gd name="T58" fmla="*/ 2147483647 w 152"/>
                <a:gd name="T59" fmla="*/ 2147483647 h 120"/>
                <a:gd name="T60" fmla="*/ 2147483647 w 152"/>
                <a:gd name="T61" fmla="*/ 2147483647 h 120"/>
                <a:gd name="T62" fmla="*/ 2147483647 w 152"/>
                <a:gd name="T63" fmla="*/ 2147483647 h 120"/>
                <a:gd name="T64" fmla="*/ 2147483647 w 152"/>
                <a:gd name="T65" fmla="*/ 2147483647 h 120"/>
                <a:gd name="T66" fmla="*/ 2147483647 w 152"/>
                <a:gd name="T67" fmla="*/ 2147483647 h 1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20"/>
                <a:gd name="T104" fmla="*/ 152 w 152"/>
                <a:gd name="T105" fmla="*/ 120 h 12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20">
                  <a:moveTo>
                    <a:pt x="136" y="16"/>
                  </a:moveTo>
                  <a:lnTo>
                    <a:pt x="128" y="16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24" y="96"/>
                  </a:lnTo>
                  <a:lnTo>
                    <a:pt x="24" y="104"/>
                  </a:lnTo>
                  <a:lnTo>
                    <a:pt x="32" y="104"/>
                  </a:lnTo>
                  <a:lnTo>
                    <a:pt x="48" y="120"/>
                  </a:lnTo>
                  <a:lnTo>
                    <a:pt x="72" y="112"/>
                  </a:lnTo>
                  <a:lnTo>
                    <a:pt x="96" y="104"/>
                  </a:lnTo>
                  <a:lnTo>
                    <a:pt x="104" y="88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Freeform 664"/>
            <p:cNvSpPr>
              <a:spLocks/>
            </p:cNvSpPr>
            <p:nvPr/>
          </p:nvSpPr>
          <p:spPr bwMode="auto">
            <a:xfrm>
              <a:off x="4310457" y="2788760"/>
              <a:ext cx="53735" cy="107468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0 h 80"/>
                <a:gd name="T20" fmla="*/ 2147483647 w 40"/>
                <a:gd name="T21" fmla="*/ 0 h 80"/>
                <a:gd name="T22" fmla="*/ 2147483647 w 40"/>
                <a:gd name="T23" fmla="*/ 0 h 80"/>
                <a:gd name="T24" fmla="*/ 2147483647 w 40"/>
                <a:gd name="T25" fmla="*/ 2147483647 h 80"/>
                <a:gd name="T26" fmla="*/ 0 w 40"/>
                <a:gd name="T27" fmla="*/ 2147483647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2147483647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0"/>
                <a:gd name="T67" fmla="*/ 0 h 80"/>
                <a:gd name="T68" fmla="*/ 40 w 40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0" h="80">
                  <a:moveTo>
                    <a:pt x="24" y="64"/>
                  </a:move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Freeform 665"/>
            <p:cNvSpPr>
              <a:spLocks/>
            </p:cNvSpPr>
            <p:nvPr/>
          </p:nvSpPr>
          <p:spPr bwMode="auto">
            <a:xfrm>
              <a:off x="4353225" y="2799726"/>
              <a:ext cx="10966" cy="42768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Freeform 666"/>
            <p:cNvSpPr>
              <a:spLocks/>
            </p:cNvSpPr>
            <p:nvPr/>
          </p:nvSpPr>
          <p:spPr bwMode="auto">
            <a:xfrm>
              <a:off x="4310457" y="2788760"/>
              <a:ext cx="53735" cy="107468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2147483647 h 80"/>
                <a:gd name="T20" fmla="*/ 2147483647 w 40"/>
                <a:gd name="T21" fmla="*/ 2147483647 h 80"/>
                <a:gd name="T22" fmla="*/ 2147483647 w 40"/>
                <a:gd name="T23" fmla="*/ 0 h 80"/>
                <a:gd name="T24" fmla="*/ 2147483647 w 40"/>
                <a:gd name="T25" fmla="*/ 0 h 80"/>
                <a:gd name="T26" fmla="*/ 2147483647 w 40"/>
                <a:gd name="T27" fmla="*/ 0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0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2147483647 w 40"/>
                <a:gd name="T45" fmla="*/ 2147483647 h 80"/>
                <a:gd name="T46" fmla="*/ 2147483647 w 40"/>
                <a:gd name="T47" fmla="*/ 2147483647 h 80"/>
                <a:gd name="T48" fmla="*/ 2147483647 w 40"/>
                <a:gd name="T49" fmla="*/ 214748364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80"/>
                <a:gd name="T77" fmla="*/ 40 w 40"/>
                <a:gd name="T78" fmla="*/ 80 h 8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80">
                  <a:moveTo>
                    <a:pt x="24" y="64"/>
                  </a:moveTo>
                  <a:lnTo>
                    <a:pt x="24" y="6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Freeform 667"/>
            <p:cNvSpPr>
              <a:spLocks/>
            </p:cNvSpPr>
            <p:nvPr/>
          </p:nvSpPr>
          <p:spPr bwMode="auto">
            <a:xfrm>
              <a:off x="4353225" y="2799726"/>
              <a:ext cx="10966" cy="42768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Freeform 668"/>
            <p:cNvSpPr>
              <a:spLocks/>
            </p:cNvSpPr>
            <p:nvPr/>
          </p:nvSpPr>
          <p:spPr bwMode="auto">
            <a:xfrm>
              <a:off x="4342259" y="2874296"/>
              <a:ext cx="2193" cy="21932"/>
            </a:xfrm>
            <a:custGeom>
              <a:avLst/>
              <a:gdLst>
                <a:gd name="T0" fmla="*/ 0 w 1942"/>
                <a:gd name="T1" fmla="*/ 0 h 16"/>
                <a:gd name="T2" fmla="*/ 0 w 1942"/>
                <a:gd name="T3" fmla="*/ 2147483647 h 16"/>
                <a:gd name="T4" fmla="*/ 0 w 1942"/>
                <a:gd name="T5" fmla="*/ 2147483647 h 16"/>
                <a:gd name="T6" fmla="*/ 0 w 1942"/>
                <a:gd name="T7" fmla="*/ 2147483647 h 16"/>
                <a:gd name="T8" fmla="*/ 0 w 1942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2"/>
                <a:gd name="T16" fmla="*/ 0 h 16"/>
                <a:gd name="T17" fmla="*/ 1942 w 1942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2" h="16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Freeform 669"/>
            <p:cNvSpPr>
              <a:spLocks/>
            </p:cNvSpPr>
            <p:nvPr/>
          </p:nvSpPr>
          <p:spPr bwMode="auto">
            <a:xfrm>
              <a:off x="4342259" y="2842495"/>
              <a:ext cx="10966" cy="20835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Freeform 670"/>
            <p:cNvSpPr>
              <a:spLocks/>
            </p:cNvSpPr>
            <p:nvPr/>
          </p:nvSpPr>
          <p:spPr bwMode="auto">
            <a:xfrm>
              <a:off x="4342259" y="2863330"/>
              <a:ext cx="2193" cy="10966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Freeform 671"/>
            <p:cNvSpPr>
              <a:spLocks/>
            </p:cNvSpPr>
            <p:nvPr/>
          </p:nvSpPr>
          <p:spPr bwMode="auto">
            <a:xfrm>
              <a:off x="4342259" y="2842495"/>
              <a:ext cx="10966" cy="20835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Freeform 672"/>
            <p:cNvSpPr>
              <a:spLocks/>
            </p:cNvSpPr>
            <p:nvPr/>
          </p:nvSpPr>
          <p:spPr bwMode="auto">
            <a:xfrm>
              <a:off x="4342259" y="2863330"/>
              <a:ext cx="2193" cy="10966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w 194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2"/>
                <a:gd name="T13" fmla="*/ 0 h 8"/>
                <a:gd name="T14" fmla="*/ 1942 w 1942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Freeform 673"/>
            <p:cNvSpPr>
              <a:spLocks/>
            </p:cNvSpPr>
            <p:nvPr/>
          </p:nvSpPr>
          <p:spPr bwMode="auto">
            <a:xfrm>
              <a:off x="5320441" y="2896229"/>
              <a:ext cx="10966" cy="10966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0 w 8"/>
                <a:gd name="T5" fmla="*/ 0 h 8"/>
                <a:gd name="T6" fmla="*/ 0 60000 65536"/>
                <a:gd name="T7" fmla="*/ 0 60000 65536"/>
                <a:gd name="T8" fmla="*/ 0 60000 65536"/>
                <a:gd name="T9" fmla="*/ 0 w 8"/>
                <a:gd name="T10" fmla="*/ 0 h 8"/>
                <a:gd name="T11" fmla="*/ 8 w 8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Freeform 674"/>
            <p:cNvSpPr>
              <a:spLocks/>
            </p:cNvSpPr>
            <p:nvPr/>
          </p:nvSpPr>
          <p:spPr bwMode="auto">
            <a:xfrm>
              <a:off x="5288639" y="2863330"/>
              <a:ext cx="10966" cy="21932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Freeform 675"/>
            <p:cNvSpPr>
              <a:spLocks/>
            </p:cNvSpPr>
            <p:nvPr/>
          </p:nvSpPr>
          <p:spPr bwMode="auto">
            <a:xfrm>
              <a:off x="5320441" y="2896229"/>
              <a:ext cx="10966" cy="10966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0 w 8"/>
                <a:gd name="T7" fmla="*/ 0 h 8"/>
                <a:gd name="T8" fmla="*/ 0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8"/>
                <a:gd name="T17" fmla="*/ 8 w 8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Freeform 676"/>
            <p:cNvSpPr>
              <a:spLocks/>
            </p:cNvSpPr>
            <p:nvPr/>
          </p:nvSpPr>
          <p:spPr bwMode="auto">
            <a:xfrm>
              <a:off x="5288639" y="2863330"/>
              <a:ext cx="10966" cy="21932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Freeform 677"/>
            <p:cNvSpPr>
              <a:spLocks/>
            </p:cNvSpPr>
            <p:nvPr/>
          </p:nvSpPr>
          <p:spPr bwMode="auto">
            <a:xfrm>
              <a:off x="6169222" y="3196702"/>
              <a:ext cx="128304" cy="203971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2147483647 h 152"/>
                <a:gd name="T26" fmla="*/ 0 w 96"/>
                <a:gd name="T27" fmla="*/ 2147483647 h 152"/>
                <a:gd name="T28" fmla="*/ 2147483647 w 96"/>
                <a:gd name="T29" fmla="*/ 2147483647 h 152"/>
                <a:gd name="T30" fmla="*/ 2147483647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6"/>
                <a:gd name="T82" fmla="*/ 0 h 152"/>
                <a:gd name="T83" fmla="*/ 96 w 96"/>
                <a:gd name="T84" fmla="*/ 152 h 1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Freeform 678"/>
            <p:cNvSpPr>
              <a:spLocks/>
            </p:cNvSpPr>
            <p:nvPr/>
          </p:nvSpPr>
          <p:spPr bwMode="auto">
            <a:xfrm>
              <a:off x="6211990" y="3174769"/>
              <a:ext cx="118435" cy="246739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2147483647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0 h 1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8"/>
                <a:gd name="T85" fmla="*/ 0 h 184"/>
                <a:gd name="T86" fmla="*/ 88 w 88"/>
                <a:gd name="T87" fmla="*/ 184 h 18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1" name="Freeform 679"/>
            <p:cNvSpPr>
              <a:spLocks/>
            </p:cNvSpPr>
            <p:nvPr/>
          </p:nvSpPr>
          <p:spPr bwMode="auto">
            <a:xfrm>
              <a:off x="6169222" y="3196702"/>
              <a:ext cx="128304" cy="203971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0 h 152"/>
                <a:gd name="T26" fmla="*/ 2147483647 w 96"/>
                <a:gd name="T27" fmla="*/ 2147483647 h 152"/>
                <a:gd name="T28" fmla="*/ 0 w 96"/>
                <a:gd name="T29" fmla="*/ 2147483647 h 152"/>
                <a:gd name="T30" fmla="*/ 0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2147483647 w 96"/>
                <a:gd name="T55" fmla="*/ 2147483647 h 152"/>
                <a:gd name="T56" fmla="*/ 2147483647 w 96"/>
                <a:gd name="T57" fmla="*/ 2147483647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6"/>
                <a:gd name="T88" fmla="*/ 0 h 152"/>
                <a:gd name="T89" fmla="*/ 96 w 96"/>
                <a:gd name="T90" fmla="*/ 152 h 1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Freeform 680"/>
            <p:cNvSpPr>
              <a:spLocks/>
            </p:cNvSpPr>
            <p:nvPr/>
          </p:nvSpPr>
          <p:spPr bwMode="auto">
            <a:xfrm>
              <a:off x="6216376" y="3174769"/>
              <a:ext cx="118435" cy="246739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0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2147483647 h 184"/>
                <a:gd name="T56" fmla="*/ 2147483647 w 88"/>
                <a:gd name="T57" fmla="*/ 0 h 1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8"/>
                <a:gd name="T88" fmla="*/ 0 h 184"/>
                <a:gd name="T89" fmla="*/ 88 w 88"/>
                <a:gd name="T90" fmla="*/ 184 h 1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Freeform 681"/>
            <p:cNvSpPr>
              <a:spLocks/>
            </p:cNvSpPr>
            <p:nvPr/>
          </p:nvSpPr>
          <p:spPr bwMode="auto">
            <a:xfrm>
              <a:off x="5825981" y="3046465"/>
              <a:ext cx="139271" cy="64700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48"/>
                <a:gd name="T38" fmla="*/ 104 w 104"/>
                <a:gd name="T39" fmla="*/ 48 h 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Freeform 682"/>
            <p:cNvSpPr>
              <a:spLocks/>
            </p:cNvSpPr>
            <p:nvPr/>
          </p:nvSpPr>
          <p:spPr bwMode="auto">
            <a:xfrm>
              <a:off x="5728382" y="2509124"/>
              <a:ext cx="1030819" cy="719380"/>
            </a:xfrm>
            <a:custGeom>
              <a:avLst/>
              <a:gdLst>
                <a:gd name="T0" fmla="*/ 2147483647 w 768"/>
                <a:gd name="T1" fmla="*/ 2147483647 h 536"/>
                <a:gd name="T2" fmla="*/ 2147483647 w 768"/>
                <a:gd name="T3" fmla="*/ 0 h 536"/>
                <a:gd name="T4" fmla="*/ 2147483647 w 768"/>
                <a:gd name="T5" fmla="*/ 2147483647 h 536"/>
                <a:gd name="T6" fmla="*/ 2147483647 w 768"/>
                <a:gd name="T7" fmla="*/ 2147483647 h 536"/>
                <a:gd name="T8" fmla="*/ 2147483647 w 768"/>
                <a:gd name="T9" fmla="*/ 2147483647 h 536"/>
                <a:gd name="T10" fmla="*/ 2147483647 w 768"/>
                <a:gd name="T11" fmla="*/ 2147483647 h 536"/>
                <a:gd name="T12" fmla="*/ 2147483647 w 768"/>
                <a:gd name="T13" fmla="*/ 2147483647 h 536"/>
                <a:gd name="T14" fmla="*/ 2147483647 w 768"/>
                <a:gd name="T15" fmla="*/ 2147483647 h 536"/>
                <a:gd name="T16" fmla="*/ 2147483647 w 768"/>
                <a:gd name="T17" fmla="*/ 2147483647 h 536"/>
                <a:gd name="T18" fmla="*/ 2147483647 w 768"/>
                <a:gd name="T19" fmla="*/ 2147483647 h 536"/>
                <a:gd name="T20" fmla="*/ 2147483647 w 768"/>
                <a:gd name="T21" fmla="*/ 2147483647 h 536"/>
                <a:gd name="T22" fmla="*/ 2147483647 w 768"/>
                <a:gd name="T23" fmla="*/ 2147483647 h 536"/>
                <a:gd name="T24" fmla="*/ 2147483647 w 768"/>
                <a:gd name="T25" fmla="*/ 2147483647 h 536"/>
                <a:gd name="T26" fmla="*/ 2147483647 w 768"/>
                <a:gd name="T27" fmla="*/ 2147483647 h 536"/>
                <a:gd name="T28" fmla="*/ 0 w 768"/>
                <a:gd name="T29" fmla="*/ 2147483647 h 536"/>
                <a:gd name="T30" fmla="*/ 0 w 768"/>
                <a:gd name="T31" fmla="*/ 2147483647 h 536"/>
                <a:gd name="T32" fmla="*/ 2147483647 w 768"/>
                <a:gd name="T33" fmla="*/ 2147483647 h 536"/>
                <a:gd name="T34" fmla="*/ 2147483647 w 768"/>
                <a:gd name="T35" fmla="*/ 2147483647 h 536"/>
                <a:gd name="T36" fmla="*/ 2147483647 w 768"/>
                <a:gd name="T37" fmla="*/ 2147483647 h 536"/>
                <a:gd name="T38" fmla="*/ 2147483647 w 768"/>
                <a:gd name="T39" fmla="*/ 2147483647 h 536"/>
                <a:gd name="T40" fmla="*/ 2147483647 w 768"/>
                <a:gd name="T41" fmla="*/ 2147483647 h 536"/>
                <a:gd name="T42" fmla="*/ 2147483647 w 768"/>
                <a:gd name="T43" fmla="*/ 2147483647 h 536"/>
                <a:gd name="T44" fmla="*/ 2147483647 w 768"/>
                <a:gd name="T45" fmla="*/ 2147483647 h 536"/>
                <a:gd name="T46" fmla="*/ 2147483647 w 768"/>
                <a:gd name="T47" fmla="*/ 2147483647 h 536"/>
                <a:gd name="T48" fmla="*/ 2147483647 w 768"/>
                <a:gd name="T49" fmla="*/ 2147483647 h 536"/>
                <a:gd name="T50" fmla="*/ 2147483647 w 768"/>
                <a:gd name="T51" fmla="*/ 2147483647 h 536"/>
                <a:gd name="T52" fmla="*/ 2147483647 w 768"/>
                <a:gd name="T53" fmla="*/ 2147483647 h 536"/>
                <a:gd name="T54" fmla="*/ 2147483647 w 768"/>
                <a:gd name="T55" fmla="*/ 2147483647 h 536"/>
                <a:gd name="T56" fmla="*/ 2147483647 w 768"/>
                <a:gd name="T57" fmla="*/ 2147483647 h 536"/>
                <a:gd name="T58" fmla="*/ 2147483647 w 768"/>
                <a:gd name="T59" fmla="*/ 2147483647 h 536"/>
                <a:gd name="T60" fmla="*/ 2147483647 w 768"/>
                <a:gd name="T61" fmla="*/ 2147483647 h 536"/>
                <a:gd name="T62" fmla="*/ 2147483647 w 768"/>
                <a:gd name="T63" fmla="*/ 2147483647 h 536"/>
                <a:gd name="T64" fmla="*/ 2147483647 w 768"/>
                <a:gd name="T65" fmla="*/ 2147483647 h 536"/>
                <a:gd name="T66" fmla="*/ 2147483647 w 768"/>
                <a:gd name="T67" fmla="*/ 2147483647 h 536"/>
                <a:gd name="T68" fmla="*/ 2147483647 w 768"/>
                <a:gd name="T69" fmla="*/ 2147483647 h 536"/>
                <a:gd name="T70" fmla="*/ 2147483647 w 768"/>
                <a:gd name="T71" fmla="*/ 2147483647 h 536"/>
                <a:gd name="T72" fmla="*/ 2147483647 w 768"/>
                <a:gd name="T73" fmla="*/ 2147483647 h 536"/>
                <a:gd name="T74" fmla="*/ 2147483647 w 768"/>
                <a:gd name="T75" fmla="*/ 2147483647 h 536"/>
                <a:gd name="T76" fmla="*/ 2147483647 w 768"/>
                <a:gd name="T77" fmla="*/ 2147483647 h 536"/>
                <a:gd name="T78" fmla="*/ 2147483647 w 768"/>
                <a:gd name="T79" fmla="*/ 2147483647 h 536"/>
                <a:gd name="T80" fmla="*/ 2147483647 w 768"/>
                <a:gd name="T81" fmla="*/ 2147483647 h 536"/>
                <a:gd name="T82" fmla="*/ 2147483647 w 768"/>
                <a:gd name="T83" fmla="*/ 2147483647 h 536"/>
                <a:gd name="T84" fmla="*/ 2147483647 w 768"/>
                <a:gd name="T85" fmla="*/ 2147483647 h 536"/>
                <a:gd name="T86" fmla="*/ 2147483647 w 768"/>
                <a:gd name="T87" fmla="*/ 2147483647 h 536"/>
                <a:gd name="T88" fmla="*/ 2147483647 w 768"/>
                <a:gd name="T89" fmla="*/ 2147483647 h 536"/>
                <a:gd name="T90" fmla="*/ 2147483647 w 768"/>
                <a:gd name="T91" fmla="*/ 2147483647 h 536"/>
                <a:gd name="T92" fmla="*/ 2147483647 w 768"/>
                <a:gd name="T93" fmla="*/ 2147483647 h 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8"/>
                <a:gd name="T142" fmla="*/ 0 h 536"/>
                <a:gd name="T143" fmla="*/ 768 w 768"/>
                <a:gd name="T144" fmla="*/ 536 h 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8" h="536">
                  <a:moveTo>
                    <a:pt x="744" y="152"/>
                  </a:moveTo>
                  <a:lnTo>
                    <a:pt x="768" y="96"/>
                  </a:lnTo>
                  <a:lnTo>
                    <a:pt x="720" y="96"/>
                  </a:lnTo>
                  <a:lnTo>
                    <a:pt x="712" y="80"/>
                  </a:lnTo>
                  <a:lnTo>
                    <a:pt x="680" y="72"/>
                  </a:lnTo>
                  <a:lnTo>
                    <a:pt x="640" y="0"/>
                  </a:lnTo>
                  <a:lnTo>
                    <a:pt x="600" y="0"/>
                  </a:lnTo>
                  <a:lnTo>
                    <a:pt x="592" y="16"/>
                  </a:lnTo>
                  <a:lnTo>
                    <a:pt x="568" y="64"/>
                  </a:lnTo>
                  <a:lnTo>
                    <a:pt x="544" y="64"/>
                  </a:lnTo>
                  <a:lnTo>
                    <a:pt x="536" y="72"/>
                  </a:lnTo>
                  <a:lnTo>
                    <a:pt x="544" y="72"/>
                  </a:lnTo>
                  <a:lnTo>
                    <a:pt x="536" y="72"/>
                  </a:lnTo>
                  <a:lnTo>
                    <a:pt x="528" y="88"/>
                  </a:lnTo>
                  <a:lnTo>
                    <a:pt x="528" y="104"/>
                  </a:lnTo>
                  <a:lnTo>
                    <a:pt x="568" y="112"/>
                  </a:lnTo>
                  <a:lnTo>
                    <a:pt x="576" y="128"/>
                  </a:lnTo>
                  <a:lnTo>
                    <a:pt x="536" y="136"/>
                  </a:lnTo>
                  <a:lnTo>
                    <a:pt x="512" y="152"/>
                  </a:lnTo>
                  <a:lnTo>
                    <a:pt x="480" y="160"/>
                  </a:lnTo>
                  <a:lnTo>
                    <a:pt x="472" y="192"/>
                  </a:lnTo>
                  <a:lnTo>
                    <a:pt x="432" y="192"/>
                  </a:lnTo>
                  <a:lnTo>
                    <a:pt x="384" y="224"/>
                  </a:lnTo>
                  <a:lnTo>
                    <a:pt x="344" y="200"/>
                  </a:lnTo>
                  <a:lnTo>
                    <a:pt x="296" y="200"/>
                  </a:lnTo>
                  <a:lnTo>
                    <a:pt x="264" y="160"/>
                  </a:lnTo>
                  <a:lnTo>
                    <a:pt x="208" y="144"/>
                  </a:lnTo>
                  <a:lnTo>
                    <a:pt x="208" y="104"/>
                  </a:lnTo>
                  <a:lnTo>
                    <a:pt x="184" y="96"/>
                  </a:lnTo>
                  <a:lnTo>
                    <a:pt x="176" y="88"/>
                  </a:lnTo>
                  <a:lnTo>
                    <a:pt x="176" y="96"/>
                  </a:lnTo>
                  <a:lnTo>
                    <a:pt x="176" y="88"/>
                  </a:lnTo>
                  <a:lnTo>
                    <a:pt x="168" y="88"/>
                  </a:lnTo>
                  <a:lnTo>
                    <a:pt x="168" y="96"/>
                  </a:lnTo>
                  <a:lnTo>
                    <a:pt x="168" y="88"/>
                  </a:lnTo>
                  <a:lnTo>
                    <a:pt x="152" y="96"/>
                  </a:lnTo>
                  <a:lnTo>
                    <a:pt x="144" y="120"/>
                  </a:lnTo>
                  <a:lnTo>
                    <a:pt x="112" y="112"/>
                  </a:lnTo>
                  <a:lnTo>
                    <a:pt x="104" y="152"/>
                  </a:lnTo>
                  <a:lnTo>
                    <a:pt x="80" y="160"/>
                  </a:lnTo>
                  <a:lnTo>
                    <a:pt x="72" y="208"/>
                  </a:lnTo>
                  <a:lnTo>
                    <a:pt x="56" y="224"/>
                  </a:lnTo>
                  <a:lnTo>
                    <a:pt x="32" y="240"/>
                  </a:lnTo>
                  <a:lnTo>
                    <a:pt x="0" y="248"/>
                  </a:lnTo>
                  <a:lnTo>
                    <a:pt x="0" y="264"/>
                  </a:lnTo>
                  <a:lnTo>
                    <a:pt x="8" y="272"/>
                  </a:lnTo>
                  <a:lnTo>
                    <a:pt x="8" y="280"/>
                  </a:lnTo>
                  <a:lnTo>
                    <a:pt x="0" y="288"/>
                  </a:lnTo>
                  <a:lnTo>
                    <a:pt x="8" y="296"/>
                  </a:lnTo>
                  <a:lnTo>
                    <a:pt x="24" y="296"/>
                  </a:lnTo>
                  <a:lnTo>
                    <a:pt x="32" y="312"/>
                  </a:lnTo>
                  <a:lnTo>
                    <a:pt x="48" y="312"/>
                  </a:lnTo>
                  <a:lnTo>
                    <a:pt x="72" y="312"/>
                  </a:lnTo>
                  <a:lnTo>
                    <a:pt x="80" y="320"/>
                  </a:lnTo>
                  <a:lnTo>
                    <a:pt x="64" y="344"/>
                  </a:lnTo>
                  <a:lnTo>
                    <a:pt x="64" y="360"/>
                  </a:lnTo>
                  <a:lnTo>
                    <a:pt x="56" y="368"/>
                  </a:lnTo>
                  <a:lnTo>
                    <a:pt x="64" y="384"/>
                  </a:lnTo>
                  <a:lnTo>
                    <a:pt x="88" y="392"/>
                  </a:lnTo>
                  <a:lnTo>
                    <a:pt x="80" y="400"/>
                  </a:lnTo>
                  <a:lnTo>
                    <a:pt x="88" y="400"/>
                  </a:lnTo>
                  <a:lnTo>
                    <a:pt x="120" y="408"/>
                  </a:lnTo>
                  <a:lnTo>
                    <a:pt x="144" y="424"/>
                  </a:lnTo>
                  <a:lnTo>
                    <a:pt x="168" y="424"/>
                  </a:lnTo>
                  <a:lnTo>
                    <a:pt x="176" y="432"/>
                  </a:lnTo>
                  <a:lnTo>
                    <a:pt x="184" y="432"/>
                  </a:lnTo>
                  <a:lnTo>
                    <a:pt x="192" y="440"/>
                  </a:lnTo>
                  <a:lnTo>
                    <a:pt x="208" y="440"/>
                  </a:lnTo>
                  <a:lnTo>
                    <a:pt x="224" y="440"/>
                  </a:lnTo>
                  <a:lnTo>
                    <a:pt x="240" y="424"/>
                  </a:lnTo>
                  <a:lnTo>
                    <a:pt x="256" y="416"/>
                  </a:lnTo>
                  <a:lnTo>
                    <a:pt x="272" y="416"/>
                  </a:lnTo>
                  <a:lnTo>
                    <a:pt x="288" y="424"/>
                  </a:lnTo>
                  <a:lnTo>
                    <a:pt x="296" y="424"/>
                  </a:lnTo>
                  <a:lnTo>
                    <a:pt x="304" y="432"/>
                  </a:lnTo>
                  <a:lnTo>
                    <a:pt x="312" y="448"/>
                  </a:lnTo>
                  <a:lnTo>
                    <a:pt x="304" y="472"/>
                  </a:lnTo>
                  <a:lnTo>
                    <a:pt x="304" y="480"/>
                  </a:lnTo>
                  <a:lnTo>
                    <a:pt x="312" y="488"/>
                  </a:lnTo>
                  <a:lnTo>
                    <a:pt x="320" y="496"/>
                  </a:lnTo>
                  <a:lnTo>
                    <a:pt x="320" y="504"/>
                  </a:lnTo>
                  <a:lnTo>
                    <a:pt x="344" y="512"/>
                  </a:lnTo>
                  <a:lnTo>
                    <a:pt x="336" y="520"/>
                  </a:lnTo>
                  <a:lnTo>
                    <a:pt x="360" y="512"/>
                  </a:lnTo>
                  <a:lnTo>
                    <a:pt x="360" y="496"/>
                  </a:lnTo>
                  <a:lnTo>
                    <a:pt x="400" y="496"/>
                  </a:lnTo>
                  <a:lnTo>
                    <a:pt x="416" y="512"/>
                  </a:lnTo>
                  <a:lnTo>
                    <a:pt x="424" y="520"/>
                  </a:lnTo>
                  <a:lnTo>
                    <a:pt x="432" y="520"/>
                  </a:lnTo>
                  <a:lnTo>
                    <a:pt x="456" y="536"/>
                  </a:lnTo>
                  <a:lnTo>
                    <a:pt x="456" y="520"/>
                  </a:lnTo>
                  <a:lnTo>
                    <a:pt x="488" y="512"/>
                  </a:lnTo>
                  <a:lnTo>
                    <a:pt x="496" y="504"/>
                  </a:lnTo>
                  <a:lnTo>
                    <a:pt x="504" y="504"/>
                  </a:lnTo>
                  <a:lnTo>
                    <a:pt x="512" y="504"/>
                  </a:lnTo>
                  <a:lnTo>
                    <a:pt x="528" y="496"/>
                  </a:lnTo>
                  <a:lnTo>
                    <a:pt x="544" y="488"/>
                  </a:lnTo>
                  <a:lnTo>
                    <a:pt x="568" y="472"/>
                  </a:lnTo>
                  <a:lnTo>
                    <a:pt x="576" y="456"/>
                  </a:lnTo>
                  <a:lnTo>
                    <a:pt x="584" y="440"/>
                  </a:lnTo>
                  <a:lnTo>
                    <a:pt x="600" y="416"/>
                  </a:lnTo>
                  <a:lnTo>
                    <a:pt x="600" y="400"/>
                  </a:lnTo>
                  <a:lnTo>
                    <a:pt x="592" y="392"/>
                  </a:lnTo>
                  <a:lnTo>
                    <a:pt x="600" y="384"/>
                  </a:lnTo>
                  <a:lnTo>
                    <a:pt x="592" y="368"/>
                  </a:lnTo>
                  <a:lnTo>
                    <a:pt x="576" y="328"/>
                  </a:lnTo>
                  <a:lnTo>
                    <a:pt x="576" y="320"/>
                  </a:lnTo>
                  <a:lnTo>
                    <a:pt x="592" y="304"/>
                  </a:lnTo>
                  <a:lnTo>
                    <a:pt x="608" y="296"/>
                  </a:lnTo>
                  <a:lnTo>
                    <a:pt x="608" y="288"/>
                  </a:lnTo>
                  <a:lnTo>
                    <a:pt x="584" y="288"/>
                  </a:lnTo>
                  <a:lnTo>
                    <a:pt x="576" y="288"/>
                  </a:lnTo>
                  <a:lnTo>
                    <a:pt x="568" y="288"/>
                  </a:lnTo>
                  <a:lnTo>
                    <a:pt x="560" y="272"/>
                  </a:lnTo>
                  <a:lnTo>
                    <a:pt x="552" y="264"/>
                  </a:lnTo>
                  <a:lnTo>
                    <a:pt x="568" y="256"/>
                  </a:lnTo>
                  <a:lnTo>
                    <a:pt x="584" y="248"/>
                  </a:lnTo>
                  <a:lnTo>
                    <a:pt x="600" y="232"/>
                  </a:lnTo>
                  <a:lnTo>
                    <a:pt x="608" y="232"/>
                  </a:lnTo>
                  <a:lnTo>
                    <a:pt x="600" y="248"/>
                  </a:lnTo>
                  <a:lnTo>
                    <a:pt x="608" y="256"/>
                  </a:lnTo>
                  <a:lnTo>
                    <a:pt x="616" y="256"/>
                  </a:lnTo>
                  <a:lnTo>
                    <a:pt x="640" y="248"/>
                  </a:lnTo>
                  <a:lnTo>
                    <a:pt x="656" y="256"/>
                  </a:lnTo>
                  <a:lnTo>
                    <a:pt x="664" y="272"/>
                  </a:lnTo>
                  <a:lnTo>
                    <a:pt x="664" y="280"/>
                  </a:lnTo>
                  <a:lnTo>
                    <a:pt x="664" y="304"/>
                  </a:lnTo>
                  <a:lnTo>
                    <a:pt x="656" y="328"/>
                  </a:lnTo>
                  <a:lnTo>
                    <a:pt x="672" y="328"/>
                  </a:lnTo>
                  <a:lnTo>
                    <a:pt x="688" y="320"/>
                  </a:lnTo>
                  <a:lnTo>
                    <a:pt x="696" y="312"/>
                  </a:lnTo>
                  <a:lnTo>
                    <a:pt x="704" y="304"/>
                  </a:lnTo>
                  <a:lnTo>
                    <a:pt x="688" y="272"/>
                  </a:lnTo>
                  <a:lnTo>
                    <a:pt x="688" y="264"/>
                  </a:lnTo>
                  <a:lnTo>
                    <a:pt x="688" y="248"/>
                  </a:lnTo>
                  <a:lnTo>
                    <a:pt x="688" y="240"/>
                  </a:lnTo>
                  <a:lnTo>
                    <a:pt x="680" y="224"/>
                  </a:lnTo>
                  <a:lnTo>
                    <a:pt x="688" y="216"/>
                  </a:lnTo>
                  <a:lnTo>
                    <a:pt x="704" y="200"/>
                  </a:lnTo>
                  <a:lnTo>
                    <a:pt x="720" y="200"/>
                  </a:lnTo>
                  <a:lnTo>
                    <a:pt x="728" y="160"/>
                  </a:lnTo>
                  <a:lnTo>
                    <a:pt x="744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Freeform 683"/>
            <p:cNvSpPr>
              <a:spLocks/>
            </p:cNvSpPr>
            <p:nvPr/>
          </p:nvSpPr>
          <p:spPr bwMode="auto">
            <a:xfrm>
              <a:off x="5965252" y="2542022"/>
              <a:ext cx="536245" cy="26757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Freeform 684"/>
            <p:cNvSpPr>
              <a:spLocks/>
            </p:cNvSpPr>
            <p:nvPr/>
          </p:nvSpPr>
          <p:spPr bwMode="auto">
            <a:xfrm>
              <a:off x="5825981" y="3046465"/>
              <a:ext cx="139271" cy="64700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2147483647 w 104"/>
                <a:gd name="T25" fmla="*/ 2147483647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Freeform 685"/>
            <p:cNvSpPr>
              <a:spLocks/>
            </p:cNvSpPr>
            <p:nvPr/>
          </p:nvSpPr>
          <p:spPr bwMode="auto">
            <a:xfrm>
              <a:off x="5965252" y="2542022"/>
              <a:ext cx="536245" cy="26757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Freeform 686"/>
            <p:cNvSpPr>
              <a:spLocks/>
            </p:cNvSpPr>
            <p:nvPr/>
          </p:nvSpPr>
          <p:spPr bwMode="auto">
            <a:xfrm>
              <a:off x="4815998" y="1897212"/>
              <a:ext cx="183135" cy="398071"/>
            </a:xfrm>
            <a:custGeom>
              <a:avLst/>
              <a:gdLst>
                <a:gd name="T0" fmla="*/ 2147483647 w 136"/>
                <a:gd name="T1" fmla="*/ 2147483647 h 296"/>
                <a:gd name="T2" fmla="*/ 2147483647 w 136"/>
                <a:gd name="T3" fmla="*/ 2147483647 h 296"/>
                <a:gd name="T4" fmla="*/ 2147483647 w 136"/>
                <a:gd name="T5" fmla="*/ 2147483647 h 296"/>
                <a:gd name="T6" fmla="*/ 2147483647 w 136"/>
                <a:gd name="T7" fmla="*/ 2147483647 h 296"/>
                <a:gd name="T8" fmla="*/ 2147483647 w 136"/>
                <a:gd name="T9" fmla="*/ 2147483647 h 296"/>
                <a:gd name="T10" fmla="*/ 2147483647 w 136"/>
                <a:gd name="T11" fmla="*/ 2147483647 h 296"/>
                <a:gd name="T12" fmla="*/ 2147483647 w 136"/>
                <a:gd name="T13" fmla="*/ 2147483647 h 296"/>
                <a:gd name="T14" fmla="*/ 2147483647 w 136"/>
                <a:gd name="T15" fmla="*/ 2147483647 h 296"/>
                <a:gd name="T16" fmla="*/ 2147483647 w 136"/>
                <a:gd name="T17" fmla="*/ 2147483647 h 296"/>
                <a:gd name="T18" fmla="*/ 2147483647 w 136"/>
                <a:gd name="T19" fmla="*/ 2147483647 h 296"/>
                <a:gd name="T20" fmla="*/ 2147483647 w 136"/>
                <a:gd name="T21" fmla="*/ 2147483647 h 296"/>
                <a:gd name="T22" fmla="*/ 2147483647 w 136"/>
                <a:gd name="T23" fmla="*/ 2147483647 h 296"/>
                <a:gd name="T24" fmla="*/ 2147483647 w 136"/>
                <a:gd name="T25" fmla="*/ 2147483647 h 296"/>
                <a:gd name="T26" fmla="*/ 2147483647 w 136"/>
                <a:gd name="T27" fmla="*/ 2147483647 h 296"/>
                <a:gd name="T28" fmla="*/ 2147483647 w 136"/>
                <a:gd name="T29" fmla="*/ 2147483647 h 296"/>
                <a:gd name="T30" fmla="*/ 2147483647 w 136"/>
                <a:gd name="T31" fmla="*/ 2147483647 h 296"/>
                <a:gd name="T32" fmla="*/ 2147483647 w 136"/>
                <a:gd name="T33" fmla="*/ 2147483647 h 296"/>
                <a:gd name="T34" fmla="*/ 2147483647 w 136"/>
                <a:gd name="T35" fmla="*/ 0 h 296"/>
                <a:gd name="T36" fmla="*/ 2147483647 w 136"/>
                <a:gd name="T37" fmla="*/ 0 h 296"/>
                <a:gd name="T38" fmla="*/ 2147483647 w 136"/>
                <a:gd name="T39" fmla="*/ 2147483647 h 296"/>
                <a:gd name="T40" fmla="*/ 2147483647 w 136"/>
                <a:gd name="T41" fmla="*/ 2147483647 h 296"/>
                <a:gd name="T42" fmla="*/ 2147483647 w 136"/>
                <a:gd name="T43" fmla="*/ 2147483647 h 296"/>
                <a:gd name="T44" fmla="*/ 2147483647 w 136"/>
                <a:gd name="T45" fmla="*/ 2147483647 h 296"/>
                <a:gd name="T46" fmla="*/ 2147483647 w 136"/>
                <a:gd name="T47" fmla="*/ 2147483647 h 296"/>
                <a:gd name="T48" fmla="*/ 2147483647 w 136"/>
                <a:gd name="T49" fmla="*/ 2147483647 h 296"/>
                <a:gd name="T50" fmla="*/ 2147483647 w 136"/>
                <a:gd name="T51" fmla="*/ 2147483647 h 296"/>
                <a:gd name="T52" fmla="*/ 2147483647 w 136"/>
                <a:gd name="T53" fmla="*/ 2147483647 h 296"/>
                <a:gd name="T54" fmla="*/ 0 w 136"/>
                <a:gd name="T55" fmla="*/ 2147483647 h 296"/>
                <a:gd name="T56" fmla="*/ 2147483647 w 136"/>
                <a:gd name="T57" fmla="*/ 2147483647 h 296"/>
                <a:gd name="T58" fmla="*/ 2147483647 w 136"/>
                <a:gd name="T59" fmla="*/ 2147483647 h 296"/>
                <a:gd name="T60" fmla="*/ 2147483647 w 136"/>
                <a:gd name="T61" fmla="*/ 2147483647 h 296"/>
                <a:gd name="T62" fmla="*/ 2147483647 w 136"/>
                <a:gd name="T63" fmla="*/ 2147483647 h 296"/>
                <a:gd name="T64" fmla="*/ 2147483647 w 136"/>
                <a:gd name="T65" fmla="*/ 2147483647 h 296"/>
                <a:gd name="T66" fmla="*/ 2147483647 w 136"/>
                <a:gd name="T67" fmla="*/ 2147483647 h 296"/>
                <a:gd name="T68" fmla="*/ 2147483647 w 136"/>
                <a:gd name="T69" fmla="*/ 2147483647 h 296"/>
                <a:gd name="T70" fmla="*/ 2147483647 w 136"/>
                <a:gd name="T71" fmla="*/ 2147483647 h 296"/>
                <a:gd name="T72" fmla="*/ 2147483647 w 136"/>
                <a:gd name="T73" fmla="*/ 2147483647 h 296"/>
                <a:gd name="T74" fmla="*/ 2147483647 w 136"/>
                <a:gd name="T75" fmla="*/ 2147483647 h 296"/>
                <a:gd name="T76" fmla="*/ 2147483647 w 136"/>
                <a:gd name="T77" fmla="*/ 2147483647 h 296"/>
                <a:gd name="T78" fmla="*/ 2147483647 w 136"/>
                <a:gd name="T79" fmla="*/ 2147483647 h 296"/>
                <a:gd name="T80" fmla="*/ 2147483647 w 136"/>
                <a:gd name="T81" fmla="*/ 2147483647 h 296"/>
                <a:gd name="T82" fmla="*/ 2147483647 w 136"/>
                <a:gd name="T83" fmla="*/ 2147483647 h 296"/>
                <a:gd name="T84" fmla="*/ 2147483647 w 136"/>
                <a:gd name="T85" fmla="*/ 2147483647 h 296"/>
                <a:gd name="T86" fmla="*/ 2147483647 w 136"/>
                <a:gd name="T87" fmla="*/ 2147483647 h 296"/>
                <a:gd name="T88" fmla="*/ 2147483647 w 136"/>
                <a:gd name="T89" fmla="*/ 2147483647 h 296"/>
                <a:gd name="T90" fmla="*/ 2147483647 w 136"/>
                <a:gd name="T91" fmla="*/ 2147483647 h 296"/>
                <a:gd name="T92" fmla="*/ 2147483647 w 136"/>
                <a:gd name="T93" fmla="*/ 2147483647 h 296"/>
                <a:gd name="T94" fmla="*/ 2147483647 w 136"/>
                <a:gd name="T95" fmla="*/ 2147483647 h 296"/>
                <a:gd name="T96" fmla="*/ 2147483647 w 136"/>
                <a:gd name="T97" fmla="*/ 2147483647 h 296"/>
                <a:gd name="T98" fmla="*/ 2147483647 w 136"/>
                <a:gd name="T99" fmla="*/ 2147483647 h 296"/>
                <a:gd name="T100" fmla="*/ 2147483647 w 136"/>
                <a:gd name="T101" fmla="*/ 2147483647 h 296"/>
                <a:gd name="T102" fmla="*/ 2147483647 w 136"/>
                <a:gd name="T103" fmla="*/ 2147483647 h 296"/>
                <a:gd name="T104" fmla="*/ 2147483647 w 136"/>
                <a:gd name="T105" fmla="*/ 2147483647 h 2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6"/>
                <a:gd name="T160" fmla="*/ 0 h 296"/>
                <a:gd name="T161" fmla="*/ 136 w 136"/>
                <a:gd name="T162" fmla="*/ 296 h 29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6" h="296">
                  <a:moveTo>
                    <a:pt x="136" y="216"/>
                  </a:moveTo>
                  <a:lnTo>
                    <a:pt x="128" y="216"/>
                  </a:lnTo>
                  <a:lnTo>
                    <a:pt x="120" y="208"/>
                  </a:lnTo>
                  <a:lnTo>
                    <a:pt x="128" y="184"/>
                  </a:lnTo>
                  <a:lnTo>
                    <a:pt x="120" y="176"/>
                  </a:lnTo>
                  <a:lnTo>
                    <a:pt x="120" y="168"/>
                  </a:lnTo>
                  <a:lnTo>
                    <a:pt x="120" y="160"/>
                  </a:lnTo>
                  <a:lnTo>
                    <a:pt x="112" y="152"/>
                  </a:lnTo>
                  <a:lnTo>
                    <a:pt x="120" y="144"/>
                  </a:lnTo>
                  <a:lnTo>
                    <a:pt x="112" y="104"/>
                  </a:lnTo>
                  <a:lnTo>
                    <a:pt x="120" y="80"/>
                  </a:lnTo>
                  <a:lnTo>
                    <a:pt x="112" y="64"/>
                  </a:lnTo>
                  <a:lnTo>
                    <a:pt x="104" y="56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12" y="24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72" y="8"/>
                  </a:lnTo>
                  <a:lnTo>
                    <a:pt x="64" y="32"/>
                  </a:lnTo>
                  <a:lnTo>
                    <a:pt x="48" y="40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0" y="112"/>
                  </a:lnTo>
                  <a:lnTo>
                    <a:pt x="40" y="120"/>
                  </a:lnTo>
                  <a:lnTo>
                    <a:pt x="40" y="136"/>
                  </a:lnTo>
                  <a:lnTo>
                    <a:pt x="40" y="144"/>
                  </a:lnTo>
                  <a:lnTo>
                    <a:pt x="48" y="144"/>
                  </a:lnTo>
                  <a:lnTo>
                    <a:pt x="56" y="160"/>
                  </a:lnTo>
                  <a:lnTo>
                    <a:pt x="40" y="192"/>
                  </a:lnTo>
                  <a:lnTo>
                    <a:pt x="16" y="208"/>
                  </a:lnTo>
                  <a:lnTo>
                    <a:pt x="8" y="232"/>
                  </a:lnTo>
                  <a:lnTo>
                    <a:pt x="8" y="264"/>
                  </a:lnTo>
                  <a:lnTo>
                    <a:pt x="16" y="280"/>
                  </a:lnTo>
                  <a:lnTo>
                    <a:pt x="24" y="288"/>
                  </a:lnTo>
                  <a:lnTo>
                    <a:pt x="32" y="296"/>
                  </a:lnTo>
                  <a:lnTo>
                    <a:pt x="48" y="296"/>
                  </a:lnTo>
                  <a:lnTo>
                    <a:pt x="80" y="288"/>
                  </a:lnTo>
                  <a:lnTo>
                    <a:pt x="88" y="288"/>
                  </a:lnTo>
                  <a:lnTo>
                    <a:pt x="136" y="232"/>
                  </a:lnTo>
                  <a:lnTo>
                    <a:pt x="136" y="2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Freeform 687"/>
            <p:cNvSpPr>
              <a:spLocks/>
            </p:cNvSpPr>
            <p:nvPr/>
          </p:nvSpPr>
          <p:spPr bwMode="auto">
            <a:xfrm>
              <a:off x="5010098" y="2531056"/>
              <a:ext cx="9870" cy="10966"/>
            </a:xfrm>
            <a:custGeom>
              <a:avLst/>
              <a:gdLst>
                <a:gd name="T0" fmla="*/ 2147483647 w 8"/>
                <a:gd name="T1" fmla="*/ 2147483647 h 8"/>
                <a:gd name="T2" fmla="*/ 0 w 8"/>
                <a:gd name="T3" fmla="*/ 0 h 8"/>
                <a:gd name="T4" fmla="*/ 0 w 8"/>
                <a:gd name="T5" fmla="*/ 2147483647 h 8"/>
                <a:gd name="T6" fmla="*/ 2147483647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Freeform 688"/>
            <p:cNvSpPr>
              <a:spLocks/>
            </p:cNvSpPr>
            <p:nvPr/>
          </p:nvSpPr>
          <p:spPr bwMode="auto">
            <a:xfrm>
              <a:off x="4934432" y="1446502"/>
              <a:ext cx="2597884" cy="1395993"/>
            </a:xfrm>
            <a:custGeom>
              <a:avLst/>
              <a:gdLst>
                <a:gd name="T0" fmla="*/ 2147483647 w 1936"/>
                <a:gd name="T1" fmla="*/ 2147483647 h 1040"/>
                <a:gd name="T2" fmla="*/ 2147483647 w 1936"/>
                <a:gd name="T3" fmla="*/ 2147483647 h 1040"/>
                <a:gd name="T4" fmla="*/ 2147483647 w 1936"/>
                <a:gd name="T5" fmla="*/ 2147483647 h 1040"/>
                <a:gd name="T6" fmla="*/ 2147483647 w 1936"/>
                <a:gd name="T7" fmla="*/ 2147483647 h 1040"/>
                <a:gd name="T8" fmla="*/ 2147483647 w 1936"/>
                <a:gd name="T9" fmla="*/ 2147483647 h 1040"/>
                <a:gd name="T10" fmla="*/ 2147483647 w 1936"/>
                <a:gd name="T11" fmla="*/ 2147483647 h 1040"/>
                <a:gd name="T12" fmla="*/ 2147483647 w 1936"/>
                <a:gd name="T13" fmla="*/ 2147483647 h 1040"/>
                <a:gd name="T14" fmla="*/ 2147483647 w 1936"/>
                <a:gd name="T15" fmla="*/ 2147483647 h 1040"/>
                <a:gd name="T16" fmla="*/ 2147483647 w 1936"/>
                <a:gd name="T17" fmla="*/ 2147483647 h 1040"/>
                <a:gd name="T18" fmla="*/ 2147483647 w 1936"/>
                <a:gd name="T19" fmla="*/ 2147483647 h 1040"/>
                <a:gd name="T20" fmla="*/ 2147483647 w 1936"/>
                <a:gd name="T21" fmla="*/ 2147483647 h 1040"/>
                <a:gd name="T22" fmla="*/ 2147483647 w 1936"/>
                <a:gd name="T23" fmla="*/ 2147483647 h 1040"/>
                <a:gd name="T24" fmla="*/ 2147483647 w 1936"/>
                <a:gd name="T25" fmla="*/ 2147483647 h 1040"/>
                <a:gd name="T26" fmla="*/ 2147483647 w 1936"/>
                <a:gd name="T27" fmla="*/ 2147483647 h 1040"/>
                <a:gd name="T28" fmla="*/ 2147483647 w 1936"/>
                <a:gd name="T29" fmla="*/ 2147483647 h 1040"/>
                <a:gd name="T30" fmla="*/ 2147483647 w 1936"/>
                <a:gd name="T31" fmla="*/ 2147483647 h 1040"/>
                <a:gd name="T32" fmla="*/ 2147483647 w 1936"/>
                <a:gd name="T33" fmla="*/ 2147483647 h 1040"/>
                <a:gd name="T34" fmla="*/ 2147483647 w 1936"/>
                <a:gd name="T35" fmla="*/ 2147483647 h 1040"/>
                <a:gd name="T36" fmla="*/ 2147483647 w 1936"/>
                <a:gd name="T37" fmla="*/ 2147483647 h 1040"/>
                <a:gd name="T38" fmla="*/ 2147483647 w 1936"/>
                <a:gd name="T39" fmla="*/ 2147483647 h 1040"/>
                <a:gd name="T40" fmla="*/ 2147483647 w 1936"/>
                <a:gd name="T41" fmla="*/ 2147483647 h 1040"/>
                <a:gd name="T42" fmla="*/ 2147483647 w 1936"/>
                <a:gd name="T43" fmla="*/ 2147483647 h 1040"/>
                <a:gd name="T44" fmla="*/ 2147483647 w 1936"/>
                <a:gd name="T45" fmla="*/ 2147483647 h 1040"/>
                <a:gd name="T46" fmla="*/ 2147483647 w 1936"/>
                <a:gd name="T47" fmla="*/ 2147483647 h 1040"/>
                <a:gd name="T48" fmla="*/ 2147483647 w 1936"/>
                <a:gd name="T49" fmla="*/ 2147483647 h 1040"/>
                <a:gd name="T50" fmla="*/ 2147483647 w 1936"/>
                <a:gd name="T51" fmla="*/ 2147483647 h 1040"/>
                <a:gd name="T52" fmla="*/ 2147483647 w 1936"/>
                <a:gd name="T53" fmla="*/ 2147483647 h 1040"/>
                <a:gd name="T54" fmla="*/ 2147483647 w 1936"/>
                <a:gd name="T55" fmla="*/ 2147483647 h 1040"/>
                <a:gd name="T56" fmla="*/ 2147483647 w 1936"/>
                <a:gd name="T57" fmla="*/ 2147483647 h 1040"/>
                <a:gd name="T58" fmla="*/ 2147483647 w 1936"/>
                <a:gd name="T59" fmla="*/ 2147483647 h 1040"/>
                <a:gd name="T60" fmla="*/ 2147483647 w 1936"/>
                <a:gd name="T61" fmla="*/ 2147483647 h 1040"/>
                <a:gd name="T62" fmla="*/ 2147483647 w 1936"/>
                <a:gd name="T63" fmla="*/ 2147483647 h 1040"/>
                <a:gd name="T64" fmla="*/ 2147483647 w 1936"/>
                <a:gd name="T65" fmla="*/ 2147483647 h 1040"/>
                <a:gd name="T66" fmla="*/ 2147483647 w 1936"/>
                <a:gd name="T67" fmla="*/ 2147483647 h 1040"/>
                <a:gd name="T68" fmla="*/ 2147483647 w 1936"/>
                <a:gd name="T69" fmla="*/ 2147483647 h 1040"/>
                <a:gd name="T70" fmla="*/ 2147483647 w 1936"/>
                <a:gd name="T71" fmla="*/ 2147483647 h 1040"/>
                <a:gd name="T72" fmla="*/ 2147483647 w 1936"/>
                <a:gd name="T73" fmla="*/ 2147483647 h 1040"/>
                <a:gd name="T74" fmla="*/ 2147483647 w 1936"/>
                <a:gd name="T75" fmla="*/ 2147483647 h 1040"/>
                <a:gd name="T76" fmla="*/ 2147483647 w 1936"/>
                <a:gd name="T77" fmla="*/ 2147483647 h 1040"/>
                <a:gd name="T78" fmla="*/ 2147483647 w 1936"/>
                <a:gd name="T79" fmla="*/ 2147483647 h 1040"/>
                <a:gd name="T80" fmla="*/ 2147483647 w 1936"/>
                <a:gd name="T81" fmla="*/ 2147483647 h 1040"/>
                <a:gd name="T82" fmla="*/ 2147483647 w 1936"/>
                <a:gd name="T83" fmla="*/ 2147483647 h 1040"/>
                <a:gd name="T84" fmla="*/ 2147483647 w 1936"/>
                <a:gd name="T85" fmla="*/ 2147483647 h 1040"/>
                <a:gd name="T86" fmla="*/ 2147483647 w 1936"/>
                <a:gd name="T87" fmla="*/ 2147483647 h 1040"/>
                <a:gd name="T88" fmla="*/ 2147483647 w 1936"/>
                <a:gd name="T89" fmla="*/ 2147483647 h 1040"/>
                <a:gd name="T90" fmla="*/ 2147483647 w 1936"/>
                <a:gd name="T91" fmla="*/ 2147483647 h 1040"/>
                <a:gd name="T92" fmla="*/ 2147483647 w 1936"/>
                <a:gd name="T93" fmla="*/ 2147483647 h 1040"/>
                <a:gd name="T94" fmla="*/ 2147483647 w 1936"/>
                <a:gd name="T95" fmla="*/ 2147483647 h 1040"/>
                <a:gd name="T96" fmla="*/ 2147483647 w 1936"/>
                <a:gd name="T97" fmla="*/ 2147483647 h 1040"/>
                <a:gd name="T98" fmla="*/ 2147483647 w 1936"/>
                <a:gd name="T99" fmla="*/ 2147483647 h 1040"/>
                <a:gd name="T100" fmla="*/ 2147483647 w 1936"/>
                <a:gd name="T101" fmla="*/ 2147483647 h 1040"/>
                <a:gd name="T102" fmla="*/ 2147483647 w 1936"/>
                <a:gd name="T103" fmla="*/ 2147483647 h 1040"/>
                <a:gd name="T104" fmla="*/ 2147483647 w 1936"/>
                <a:gd name="T105" fmla="*/ 2147483647 h 1040"/>
                <a:gd name="T106" fmla="*/ 2147483647 w 1936"/>
                <a:gd name="T107" fmla="*/ 2147483647 h 1040"/>
                <a:gd name="T108" fmla="*/ 2147483647 w 1936"/>
                <a:gd name="T109" fmla="*/ 2147483647 h 1040"/>
                <a:gd name="T110" fmla="*/ 2147483647 w 1936"/>
                <a:gd name="T111" fmla="*/ 2147483647 h 1040"/>
                <a:gd name="T112" fmla="*/ 2147483647 w 1936"/>
                <a:gd name="T113" fmla="*/ 2147483647 h 1040"/>
                <a:gd name="T114" fmla="*/ 2147483647 w 1936"/>
                <a:gd name="T115" fmla="*/ 2147483647 h 1040"/>
                <a:gd name="T116" fmla="*/ 2147483647 w 1936"/>
                <a:gd name="T117" fmla="*/ 2147483647 h 1040"/>
                <a:gd name="T118" fmla="*/ 2147483647 w 1936"/>
                <a:gd name="T119" fmla="*/ 2147483647 h 1040"/>
                <a:gd name="T120" fmla="*/ 2147483647 w 1936"/>
                <a:gd name="T121" fmla="*/ 2147483647 h 104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36"/>
                <a:gd name="T184" fmla="*/ 0 h 1040"/>
                <a:gd name="T185" fmla="*/ 1936 w 1936"/>
                <a:gd name="T186" fmla="*/ 1040 h 104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36" h="1040">
                  <a:moveTo>
                    <a:pt x="1928" y="504"/>
                  </a:moveTo>
                  <a:lnTo>
                    <a:pt x="1936" y="384"/>
                  </a:lnTo>
                  <a:lnTo>
                    <a:pt x="1920" y="376"/>
                  </a:lnTo>
                  <a:lnTo>
                    <a:pt x="1912" y="376"/>
                  </a:lnTo>
                  <a:lnTo>
                    <a:pt x="1896" y="360"/>
                  </a:lnTo>
                  <a:lnTo>
                    <a:pt x="1880" y="352"/>
                  </a:lnTo>
                  <a:lnTo>
                    <a:pt x="1856" y="352"/>
                  </a:lnTo>
                  <a:lnTo>
                    <a:pt x="1840" y="344"/>
                  </a:lnTo>
                  <a:lnTo>
                    <a:pt x="1824" y="344"/>
                  </a:lnTo>
                  <a:lnTo>
                    <a:pt x="1816" y="344"/>
                  </a:lnTo>
                  <a:lnTo>
                    <a:pt x="1824" y="376"/>
                  </a:lnTo>
                  <a:lnTo>
                    <a:pt x="1808" y="384"/>
                  </a:lnTo>
                  <a:lnTo>
                    <a:pt x="1792" y="376"/>
                  </a:lnTo>
                  <a:lnTo>
                    <a:pt x="1784" y="360"/>
                  </a:lnTo>
                  <a:lnTo>
                    <a:pt x="1784" y="352"/>
                  </a:lnTo>
                  <a:lnTo>
                    <a:pt x="1760" y="352"/>
                  </a:lnTo>
                  <a:lnTo>
                    <a:pt x="1752" y="360"/>
                  </a:lnTo>
                  <a:lnTo>
                    <a:pt x="1728" y="352"/>
                  </a:lnTo>
                  <a:lnTo>
                    <a:pt x="1704" y="352"/>
                  </a:lnTo>
                  <a:lnTo>
                    <a:pt x="1696" y="360"/>
                  </a:lnTo>
                  <a:lnTo>
                    <a:pt x="1680" y="344"/>
                  </a:lnTo>
                  <a:lnTo>
                    <a:pt x="1680" y="320"/>
                  </a:lnTo>
                  <a:lnTo>
                    <a:pt x="1656" y="304"/>
                  </a:lnTo>
                  <a:lnTo>
                    <a:pt x="1616" y="304"/>
                  </a:lnTo>
                  <a:lnTo>
                    <a:pt x="1576" y="304"/>
                  </a:lnTo>
                  <a:lnTo>
                    <a:pt x="1576" y="296"/>
                  </a:lnTo>
                  <a:lnTo>
                    <a:pt x="1568" y="288"/>
                  </a:lnTo>
                  <a:lnTo>
                    <a:pt x="1544" y="272"/>
                  </a:lnTo>
                  <a:lnTo>
                    <a:pt x="1544" y="256"/>
                  </a:lnTo>
                  <a:lnTo>
                    <a:pt x="1448" y="232"/>
                  </a:lnTo>
                  <a:lnTo>
                    <a:pt x="1448" y="240"/>
                  </a:lnTo>
                  <a:lnTo>
                    <a:pt x="1424" y="256"/>
                  </a:lnTo>
                  <a:lnTo>
                    <a:pt x="1432" y="280"/>
                  </a:lnTo>
                  <a:lnTo>
                    <a:pt x="1408" y="288"/>
                  </a:lnTo>
                  <a:lnTo>
                    <a:pt x="1392" y="288"/>
                  </a:lnTo>
                  <a:lnTo>
                    <a:pt x="1368" y="280"/>
                  </a:lnTo>
                  <a:lnTo>
                    <a:pt x="1360" y="288"/>
                  </a:lnTo>
                  <a:lnTo>
                    <a:pt x="1344" y="280"/>
                  </a:lnTo>
                  <a:lnTo>
                    <a:pt x="1328" y="272"/>
                  </a:lnTo>
                  <a:lnTo>
                    <a:pt x="1328" y="296"/>
                  </a:lnTo>
                  <a:lnTo>
                    <a:pt x="1312" y="312"/>
                  </a:lnTo>
                  <a:lnTo>
                    <a:pt x="1296" y="288"/>
                  </a:lnTo>
                  <a:lnTo>
                    <a:pt x="1280" y="264"/>
                  </a:lnTo>
                  <a:lnTo>
                    <a:pt x="1296" y="240"/>
                  </a:lnTo>
                  <a:lnTo>
                    <a:pt x="1296" y="224"/>
                  </a:lnTo>
                  <a:lnTo>
                    <a:pt x="1280" y="208"/>
                  </a:lnTo>
                  <a:lnTo>
                    <a:pt x="1264" y="200"/>
                  </a:lnTo>
                  <a:lnTo>
                    <a:pt x="1248" y="200"/>
                  </a:lnTo>
                  <a:lnTo>
                    <a:pt x="1240" y="192"/>
                  </a:lnTo>
                  <a:lnTo>
                    <a:pt x="1224" y="184"/>
                  </a:lnTo>
                  <a:lnTo>
                    <a:pt x="1216" y="200"/>
                  </a:lnTo>
                  <a:lnTo>
                    <a:pt x="1208" y="216"/>
                  </a:lnTo>
                  <a:lnTo>
                    <a:pt x="1168" y="216"/>
                  </a:lnTo>
                  <a:lnTo>
                    <a:pt x="1152" y="208"/>
                  </a:lnTo>
                  <a:lnTo>
                    <a:pt x="1144" y="192"/>
                  </a:lnTo>
                  <a:lnTo>
                    <a:pt x="1112" y="192"/>
                  </a:lnTo>
                  <a:lnTo>
                    <a:pt x="1088" y="208"/>
                  </a:lnTo>
                  <a:lnTo>
                    <a:pt x="1088" y="192"/>
                  </a:lnTo>
                  <a:lnTo>
                    <a:pt x="1072" y="176"/>
                  </a:lnTo>
                  <a:lnTo>
                    <a:pt x="1056" y="176"/>
                  </a:lnTo>
                  <a:lnTo>
                    <a:pt x="1040" y="192"/>
                  </a:lnTo>
                  <a:lnTo>
                    <a:pt x="1016" y="208"/>
                  </a:lnTo>
                  <a:lnTo>
                    <a:pt x="992" y="224"/>
                  </a:lnTo>
                  <a:lnTo>
                    <a:pt x="1008" y="200"/>
                  </a:lnTo>
                  <a:lnTo>
                    <a:pt x="1024" y="192"/>
                  </a:lnTo>
                  <a:lnTo>
                    <a:pt x="1048" y="152"/>
                  </a:lnTo>
                  <a:lnTo>
                    <a:pt x="1064" y="136"/>
                  </a:lnTo>
                  <a:lnTo>
                    <a:pt x="1080" y="112"/>
                  </a:lnTo>
                  <a:lnTo>
                    <a:pt x="1072" y="72"/>
                  </a:lnTo>
                  <a:lnTo>
                    <a:pt x="1040" y="48"/>
                  </a:lnTo>
                  <a:lnTo>
                    <a:pt x="1016" y="40"/>
                  </a:lnTo>
                  <a:lnTo>
                    <a:pt x="1016" y="32"/>
                  </a:lnTo>
                  <a:lnTo>
                    <a:pt x="1000" y="0"/>
                  </a:lnTo>
                  <a:lnTo>
                    <a:pt x="968" y="0"/>
                  </a:lnTo>
                  <a:lnTo>
                    <a:pt x="936" y="32"/>
                  </a:lnTo>
                  <a:lnTo>
                    <a:pt x="928" y="64"/>
                  </a:lnTo>
                  <a:lnTo>
                    <a:pt x="888" y="88"/>
                  </a:lnTo>
                  <a:lnTo>
                    <a:pt x="864" y="72"/>
                  </a:lnTo>
                  <a:lnTo>
                    <a:pt x="824" y="88"/>
                  </a:lnTo>
                  <a:lnTo>
                    <a:pt x="784" y="112"/>
                  </a:lnTo>
                  <a:lnTo>
                    <a:pt x="760" y="136"/>
                  </a:lnTo>
                  <a:lnTo>
                    <a:pt x="752" y="184"/>
                  </a:lnTo>
                  <a:lnTo>
                    <a:pt x="688" y="200"/>
                  </a:lnTo>
                  <a:lnTo>
                    <a:pt x="680" y="216"/>
                  </a:lnTo>
                  <a:lnTo>
                    <a:pt x="680" y="256"/>
                  </a:lnTo>
                  <a:lnTo>
                    <a:pt x="672" y="248"/>
                  </a:lnTo>
                  <a:lnTo>
                    <a:pt x="648" y="240"/>
                  </a:lnTo>
                  <a:lnTo>
                    <a:pt x="632" y="264"/>
                  </a:lnTo>
                  <a:lnTo>
                    <a:pt x="624" y="256"/>
                  </a:lnTo>
                  <a:lnTo>
                    <a:pt x="624" y="248"/>
                  </a:lnTo>
                  <a:lnTo>
                    <a:pt x="608" y="232"/>
                  </a:lnTo>
                  <a:lnTo>
                    <a:pt x="600" y="232"/>
                  </a:lnTo>
                  <a:lnTo>
                    <a:pt x="592" y="256"/>
                  </a:lnTo>
                  <a:lnTo>
                    <a:pt x="592" y="280"/>
                  </a:lnTo>
                  <a:lnTo>
                    <a:pt x="592" y="312"/>
                  </a:lnTo>
                  <a:lnTo>
                    <a:pt x="584" y="320"/>
                  </a:lnTo>
                  <a:lnTo>
                    <a:pt x="576" y="304"/>
                  </a:lnTo>
                  <a:lnTo>
                    <a:pt x="584" y="272"/>
                  </a:lnTo>
                  <a:lnTo>
                    <a:pt x="576" y="248"/>
                  </a:lnTo>
                  <a:lnTo>
                    <a:pt x="576" y="232"/>
                  </a:lnTo>
                  <a:lnTo>
                    <a:pt x="552" y="224"/>
                  </a:lnTo>
                  <a:lnTo>
                    <a:pt x="528" y="224"/>
                  </a:lnTo>
                  <a:lnTo>
                    <a:pt x="512" y="280"/>
                  </a:lnTo>
                  <a:lnTo>
                    <a:pt x="504" y="288"/>
                  </a:lnTo>
                  <a:lnTo>
                    <a:pt x="496" y="304"/>
                  </a:lnTo>
                  <a:lnTo>
                    <a:pt x="504" y="320"/>
                  </a:lnTo>
                  <a:lnTo>
                    <a:pt x="504" y="344"/>
                  </a:lnTo>
                  <a:lnTo>
                    <a:pt x="504" y="352"/>
                  </a:lnTo>
                  <a:lnTo>
                    <a:pt x="528" y="376"/>
                  </a:lnTo>
                  <a:lnTo>
                    <a:pt x="512" y="400"/>
                  </a:lnTo>
                  <a:lnTo>
                    <a:pt x="488" y="376"/>
                  </a:lnTo>
                  <a:lnTo>
                    <a:pt x="456" y="352"/>
                  </a:lnTo>
                  <a:lnTo>
                    <a:pt x="432" y="352"/>
                  </a:lnTo>
                  <a:lnTo>
                    <a:pt x="416" y="352"/>
                  </a:lnTo>
                  <a:lnTo>
                    <a:pt x="416" y="376"/>
                  </a:lnTo>
                  <a:lnTo>
                    <a:pt x="408" y="384"/>
                  </a:lnTo>
                  <a:lnTo>
                    <a:pt x="392" y="376"/>
                  </a:lnTo>
                  <a:lnTo>
                    <a:pt x="376" y="384"/>
                  </a:lnTo>
                  <a:lnTo>
                    <a:pt x="360" y="392"/>
                  </a:lnTo>
                  <a:lnTo>
                    <a:pt x="344" y="392"/>
                  </a:lnTo>
                  <a:lnTo>
                    <a:pt x="336" y="384"/>
                  </a:lnTo>
                  <a:lnTo>
                    <a:pt x="320" y="392"/>
                  </a:lnTo>
                  <a:lnTo>
                    <a:pt x="296" y="408"/>
                  </a:lnTo>
                  <a:lnTo>
                    <a:pt x="264" y="424"/>
                  </a:lnTo>
                  <a:lnTo>
                    <a:pt x="256" y="424"/>
                  </a:lnTo>
                  <a:lnTo>
                    <a:pt x="248" y="448"/>
                  </a:lnTo>
                  <a:lnTo>
                    <a:pt x="240" y="448"/>
                  </a:lnTo>
                  <a:lnTo>
                    <a:pt x="224" y="432"/>
                  </a:lnTo>
                  <a:lnTo>
                    <a:pt x="232" y="424"/>
                  </a:lnTo>
                  <a:lnTo>
                    <a:pt x="240" y="416"/>
                  </a:lnTo>
                  <a:lnTo>
                    <a:pt x="240" y="400"/>
                  </a:lnTo>
                  <a:lnTo>
                    <a:pt x="224" y="392"/>
                  </a:lnTo>
                  <a:lnTo>
                    <a:pt x="216" y="392"/>
                  </a:lnTo>
                  <a:lnTo>
                    <a:pt x="200" y="392"/>
                  </a:lnTo>
                  <a:lnTo>
                    <a:pt x="208" y="408"/>
                  </a:lnTo>
                  <a:lnTo>
                    <a:pt x="208" y="432"/>
                  </a:lnTo>
                  <a:lnTo>
                    <a:pt x="216" y="448"/>
                  </a:lnTo>
                  <a:lnTo>
                    <a:pt x="208" y="472"/>
                  </a:lnTo>
                  <a:lnTo>
                    <a:pt x="200" y="464"/>
                  </a:lnTo>
                  <a:lnTo>
                    <a:pt x="184" y="464"/>
                  </a:lnTo>
                  <a:lnTo>
                    <a:pt x="176" y="472"/>
                  </a:lnTo>
                  <a:lnTo>
                    <a:pt x="160" y="480"/>
                  </a:lnTo>
                  <a:lnTo>
                    <a:pt x="152" y="488"/>
                  </a:lnTo>
                  <a:lnTo>
                    <a:pt x="168" y="520"/>
                  </a:lnTo>
                  <a:lnTo>
                    <a:pt x="160" y="512"/>
                  </a:lnTo>
                  <a:lnTo>
                    <a:pt x="136" y="512"/>
                  </a:lnTo>
                  <a:lnTo>
                    <a:pt x="120" y="504"/>
                  </a:lnTo>
                  <a:lnTo>
                    <a:pt x="120" y="512"/>
                  </a:lnTo>
                  <a:lnTo>
                    <a:pt x="128" y="528"/>
                  </a:lnTo>
                  <a:lnTo>
                    <a:pt x="136" y="536"/>
                  </a:lnTo>
                  <a:lnTo>
                    <a:pt x="128" y="544"/>
                  </a:lnTo>
                  <a:lnTo>
                    <a:pt x="104" y="528"/>
                  </a:lnTo>
                  <a:lnTo>
                    <a:pt x="96" y="520"/>
                  </a:lnTo>
                  <a:lnTo>
                    <a:pt x="96" y="512"/>
                  </a:lnTo>
                  <a:lnTo>
                    <a:pt x="88" y="488"/>
                  </a:lnTo>
                  <a:lnTo>
                    <a:pt x="96" y="480"/>
                  </a:lnTo>
                  <a:lnTo>
                    <a:pt x="96" y="472"/>
                  </a:lnTo>
                  <a:lnTo>
                    <a:pt x="80" y="464"/>
                  </a:lnTo>
                  <a:lnTo>
                    <a:pt x="64" y="448"/>
                  </a:lnTo>
                  <a:lnTo>
                    <a:pt x="56" y="440"/>
                  </a:lnTo>
                  <a:lnTo>
                    <a:pt x="64" y="440"/>
                  </a:lnTo>
                  <a:lnTo>
                    <a:pt x="72" y="448"/>
                  </a:lnTo>
                  <a:lnTo>
                    <a:pt x="88" y="448"/>
                  </a:lnTo>
                  <a:lnTo>
                    <a:pt x="96" y="464"/>
                  </a:lnTo>
                  <a:lnTo>
                    <a:pt x="128" y="472"/>
                  </a:lnTo>
                  <a:lnTo>
                    <a:pt x="152" y="464"/>
                  </a:lnTo>
                  <a:lnTo>
                    <a:pt x="168" y="456"/>
                  </a:lnTo>
                  <a:lnTo>
                    <a:pt x="176" y="432"/>
                  </a:lnTo>
                  <a:lnTo>
                    <a:pt x="144" y="400"/>
                  </a:lnTo>
                  <a:lnTo>
                    <a:pt x="120" y="384"/>
                  </a:lnTo>
                  <a:lnTo>
                    <a:pt x="104" y="368"/>
                  </a:lnTo>
                  <a:lnTo>
                    <a:pt x="80" y="360"/>
                  </a:lnTo>
                  <a:lnTo>
                    <a:pt x="72" y="360"/>
                  </a:lnTo>
                  <a:lnTo>
                    <a:pt x="72" y="344"/>
                  </a:lnTo>
                  <a:lnTo>
                    <a:pt x="56" y="344"/>
                  </a:lnTo>
                  <a:lnTo>
                    <a:pt x="40" y="344"/>
                  </a:lnTo>
                  <a:lnTo>
                    <a:pt x="32" y="352"/>
                  </a:lnTo>
                  <a:lnTo>
                    <a:pt x="16" y="368"/>
                  </a:lnTo>
                  <a:lnTo>
                    <a:pt x="16" y="376"/>
                  </a:lnTo>
                  <a:lnTo>
                    <a:pt x="16" y="384"/>
                  </a:lnTo>
                  <a:lnTo>
                    <a:pt x="8" y="392"/>
                  </a:lnTo>
                  <a:lnTo>
                    <a:pt x="16" y="400"/>
                  </a:lnTo>
                  <a:lnTo>
                    <a:pt x="24" y="408"/>
                  </a:lnTo>
                  <a:lnTo>
                    <a:pt x="32" y="424"/>
                  </a:lnTo>
                  <a:lnTo>
                    <a:pt x="16" y="448"/>
                  </a:lnTo>
                  <a:lnTo>
                    <a:pt x="32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24" y="504"/>
                  </a:lnTo>
                  <a:lnTo>
                    <a:pt x="32" y="512"/>
                  </a:lnTo>
                  <a:lnTo>
                    <a:pt x="32" y="520"/>
                  </a:lnTo>
                  <a:lnTo>
                    <a:pt x="40" y="528"/>
                  </a:lnTo>
                  <a:lnTo>
                    <a:pt x="32" y="544"/>
                  </a:lnTo>
                  <a:lnTo>
                    <a:pt x="40" y="560"/>
                  </a:lnTo>
                  <a:lnTo>
                    <a:pt x="48" y="560"/>
                  </a:lnTo>
                  <a:lnTo>
                    <a:pt x="48" y="568"/>
                  </a:lnTo>
                  <a:lnTo>
                    <a:pt x="0" y="624"/>
                  </a:lnTo>
                  <a:lnTo>
                    <a:pt x="8" y="624"/>
                  </a:lnTo>
                  <a:lnTo>
                    <a:pt x="16" y="632"/>
                  </a:lnTo>
                  <a:lnTo>
                    <a:pt x="16" y="648"/>
                  </a:lnTo>
                  <a:lnTo>
                    <a:pt x="8" y="648"/>
                  </a:lnTo>
                  <a:lnTo>
                    <a:pt x="8" y="656"/>
                  </a:lnTo>
                  <a:lnTo>
                    <a:pt x="8" y="672"/>
                  </a:lnTo>
                  <a:lnTo>
                    <a:pt x="8" y="680"/>
                  </a:lnTo>
                  <a:lnTo>
                    <a:pt x="0" y="712"/>
                  </a:lnTo>
                  <a:lnTo>
                    <a:pt x="8" y="728"/>
                  </a:lnTo>
                  <a:lnTo>
                    <a:pt x="24" y="736"/>
                  </a:lnTo>
                  <a:lnTo>
                    <a:pt x="40" y="744"/>
                  </a:lnTo>
                  <a:lnTo>
                    <a:pt x="56" y="776"/>
                  </a:lnTo>
                  <a:lnTo>
                    <a:pt x="64" y="784"/>
                  </a:lnTo>
                  <a:lnTo>
                    <a:pt x="64" y="792"/>
                  </a:lnTo>
                  <a:lnTo>
                    <a:pt x="48" y="800"/>
                  </a:lnTo>
                  <a:lnTo>
                    <a:pt x="56" y="816"/>
                  </a:lnTo>
                  <a:lnTo>
                    <a:pt x="64" y="816"/>
                  </a:lnTo>
                  <a:lnTo>
                    <a:pt x="72" y="816"/>
                  </a:lnTo>
                  <a:lnTo>
                    <a:pt x="88" y="832"/>
                  </a:lnTo>
                  <a:lnTo>
                    <a:pt x="136" y="856"/>
                  </a:lnTo>
                  <a:lnTo>
                    <a:pt x="144" y="856"/>
                  </a:lnTo>
                  <a:lnTo>
                    <a:pt x="136" y="872"/>
                  </a:lnTo>
                  <a:lnTo>
                    <a:pt x="128" y="880"/>
                  </a:lnTo>
                  <a:lnTo>
                    <a:pt x="120" y="888"/>
                  </a:lnTo>
                  <a:lnTo>
                    <a:pt x="112" y="896"/>
                  </a:lnTo>
                  <a:lnTo>
                    <a:pt x="128" y="896"/>
                  </a:lnTo>
                  <a:lnTo>
                    <a:pt x="120" y="912"/>
                  </a:lnTo>
                  <a:lnTo>
                    <a:pt x="104" y="928"/>
                  </a:lnTo>
                  <a:lnTo>
                    <a:pt x="120" y="944"/>
                  </a:lnTo>
                  <a:lnTo>
                    <a:pt x="144" y="952"/>
                  </a:lnTo>
                  <a:lnTo>
                    <a:pt x="160" y="976"/>
                  </a:lnTo>
                  <a:lnTo>
                    <a:pt x="160" y="984"/>
                  </a:lnTo>
                  <a:lnTo>
                    <a:pt x="168" y="992"/>
                  </a:lnTo>
                  <a:lnTo>
                    <a:pt x="184" y="992"/>
                  </a:lnTo>
                  <a:lnTo>
                    <a:pt x="192" y="1000"/>
                  </a:lnTo>
                  <a:lnTo>
                    <a:pt x="200" y="1016"/>
                  </a:lnTo>
                  <a:lnTo>
                    <a:pt x="200" y="1024"/>
                  </a:lnTo>
                  <a:lnTo>
                    <a:pt x="208" y="1032"/>
                  </a:lnTo>
                  <a:lnTo>
                    <a:pt x="224" y="1032"/>
                  </a:lnTo>
                  <a:lnTo>
                    <a:pt x="240" y="1024"/>
                  </a:lnTo>
                  <a:lnTo>
                    <a:pt x="248" y="1032"/>
                  </a:lnTo>
                  <a:lnTo>
                    <a:pt x="248" y="1040"/>
                  </a:lnTo>
                  <a:lnTo>
                    <a:pt x="256" y="1024"/>
                  </a:lnTo>
                  <a:lnTo>
                    <a:pt x="272" y="1008"/>
                  </a:lnTo>
                  <a:lnTo>
                    <a:pt x="256" y="976"/>
                  </a:lnTo>
                  <a:lnTo>
                    <a:pt x="224" y="936"/>
                  </a:lnTo>
                  <a:lnTo>
                    <a:pt x="240" y="912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40" y="888"/>
                  </a:lnTo>
                  <a:lnTo>
                    <a:pt x="256" y="856"/>
                  </a:lnTo>
                  <a:lnTo>
                    <a:pt x="296" y="840"/>
                  </a:lnTo>
                  <a:lnTo>
                    <a:pt x="328" y="832"/>
                  </a:lnTo>
                  <a:lnTo>
                    <a:pt x="352" y="848"/>
                  </a:lnTo>
                  <a:lnTo>
                    <a:pt x="376" y="840"/>
                  </a:lnTo>
                  <a:lnTo>
                    <a:pt x="400" y="848"/>
                  </a:lnTo>
                  <a:lnTo>
                    <a:pt x="432" y="840"/>
                  </a:lnTo>
                  <a:lnTo>
                    <a:pt x="424" y="816"/>
                  </a:lnTo>
                  <a:lnTo>
                    <a:pt x="440" y="784"/>
                  </a:lnTo>
                  <a:lnTo>
                    <a:pt x="488" y="760"/>
                  </a:lnTo>
                  <a:lnTo>
                    <a:pt x="536" y="752"/>
                  </a:lnTo>
                  <a:lnTo>
                    <a:pt x="568" y="792"/>
                  </a:lnTo>
                  <a:lnTo>
                    <a:pt x="608" y="776"/>
                  </a:lnTo>
                  <a:lnTo>
                    <a:pt x="624" y="776"/>
                  </a:lnTo>
                  <a:lnTo>
                    <a:pt x="640" y="808"/>
                  </a:lnTo>
                  <a:lnTo>
                    <a:pt x="656" y="848"/>
                  </a:lnTo>
                  <a:lnTo>
                    <a:pt x="696" y="848"/>
                  </a:lnTo>
                  <a:lnTo>
                    <a:pt x="728" y="864"/>
                  </a:lnTo>
                  <a:lnTo>
                    <a:pt x="760" y="864"/>
                  </a:lnTo>
                  <a:lnTo>
                    <a:pt x="760" y="888"/>
                  </a:lnTo>
                  <a:lnTo>
                    <a:pt x="768" y="888"/>
                  </a:lnTo>
                  <a:lnTo>
                    <a:pt x="776" y="872"/>
                  </a:lnTo>
                  <a:lnTo>
                    <a:pt x="808" y="856"/>
                  </a:lnTo>
                  <a:lnTo>
                    <a:pt x="848" y="848"/>
                  </a:lnTo>
                  <a:lnTo>
                    <a:pt x="880" y="864"/>
                  </a:lnTo>
                  <a:lnTo>
                    <a:pt x="896" y="840"/>
                  </a:lnTo>
                  <a:lnTo>
                    <a:pt x="912" y="824"/>
                  </a:lnTo>
                  <a:lnTo>
                    <a:pt x="960" y="840"/>
                  </a:lnTo>
                  <a:lnTo>
                    <a:pt x="976" y="856"/>
                  </a:lnTo>
                  <a:lnTo>
                    <a:pt x="1016" y="856"/>
                  </a:lnTo>
                  <a:lnTo>
                    <a:pt x="1040" y="880"/>
                  </a:lnTo>
                  <a:lnTo>
                    <a:pt x="1104" y="864"/>
                  </a:lnTo>
                  <a:lnTo>
                    <a:pt x="1128" y="872"/>
                  </a:lnTo>
                  <a:lnTo>
                    <a:pt x="1136" y="864"/>
                  </a:lnTo>
                  <a:lnTo>
                    <a:pt x="1160" y="864"/>
                  </a:lnTo>
                  <a:lnTo>
                    <a:pt x="1184" y="816"/>
                  </a:lnTo>
                  <a:lnTo>
                    <a:pt x="1192" y="800"/>
                  </a:lnTo>
                  <a:lnTo>
                    <a:pt x="1232" y="800"/>
                  </a:lnTo>
                  <a:lnTo>
                    <a:pt x="1272" y="872"/>
                  </a:lnTo>
                  <a:lnTo>
                    <a:pt x="1304" y="880"/>
                  </a:lnTo>
                  <a:lnTo>
                    <a:pt x="1312" y="896"/>
                  </a:lnTo>
                  <a:lnTo>
                    <a:pt x="1360" y="888"/>
                  </a:lnTo>
                  <a:lnTo>
                    <a:pt x="1336" y="952"/>
                  </a:lnTo>
                  <a:lnTo>
                    <a:pt x="1320" y="952"/>
                  </a:lnTo>
                  <a:lnTo>
                    <a:pt x="1304" y="1000"/>
                  </a:lnTo>
                  <a:lnTo>
                    <a:pt x="1312" y="1000"/>
                  </a:lnTo>
                  <a:lnTo>
                    <a:pt x="1320" y="1000"/>
                  </a:lnTo>
                  <a:lnTo>
                    <a:pt x="1328" y="992"/>
                  </a:lnTo>
                  <a:lnTo>
                    <a:pt x="1344" y="1000"/>
                  </a:lnTo>
                  <a:lnTo>
                    <a:pt x="1368" y="976"/>
                  </a:lnTo>
                  <a:lnTo>
                    <a:pt x="1384" y="960"/>
                  </a:lnTo>
                  <a:lnTo>
                    <a:pt x="1416" y="920"/>
                  </a:lnTo>
                  <a:lnTo>
                    <a:pt x="1432" y="888"/>
                  </a:lnTo>
                  <a:lnTo>
                    <a:pt x="1432" y="856"/>
                  </a:lnTo>
                  <a:lnTo>
                    <a:pt x="1440" y="808"/>
                  </a:lnTo>
                  <a:lnTo>
                    <a:pt x="1440" y="792"/>
                  </a:lnTo>
                  <a:lnTo>
                    <a:pt x="1424" y="776"/>
                  </a:lnTo>
                  <a:lnTo>
                    <a:pt x="1400" y="792"/>
                  </a:lnTo>
                  <a:lnTo>
                    <a:pt x="1384" y="784"/>
                  </a:lnTo>
                  <a:lnTo>
                    <a:pt x="1376" y="768"/>
                  </a:lnTo>
                  <a:lnTo>
                    <a:pt x="1368" y="768"/>
                  </a:lnTo>
                  <a:lnTo>
                    <a:pt x="1376" y="760"/>
                  </a:lnTo>
                  <a:lnTo>
                    <a:pt x="1400" y="736"/>
                  </a:lnTo>
                  <a:lnTo>
                    <a:pt x="1416" y="720"/>
                  </a:lnTo>
                  <a:lnTo>
                    <a:pt x="1416" y="712"/>
                  </a:lnTo>
                  <a:lnTo>
                    <a:pt x="1472" y="656"/>
                  </a:lnTo>
                  <a:lnTo>
                    <a:pt x="1488" y="656"/>
                  </a:lnTo>
                  <a:lnTo>
                    <a:pt x="1528" y="656"/>
                  </a:lnTo>
                  <a:lnTo>
                    <a:pt x="1544" y="648"/>
                  </a:lnTo>
                  <a:lnTo>
                    <a:pt x="1568" y="656"/>
                  </a:lnTo>
                  <a:lnTo>
                    <a:pt x="1568" y="672"/>
                  </a:lnTo>
                  <a:lnTo>
                    <a:pt x="1608" y="664"/>
                  </a:lnTo>
                  <a:lnTo>
                    <a:pt x="1616" y="664"/>
                  </a:lnTo>
                  <a:lnTo>
                    <a:pt x="1608" y="656"/>
                  </a:lnTo>
                  <a:lnTo>
                    <a:pt x="1616" y="632"/>
                  </a:lnTo>
                  <a:lnTo>
                    <a:pt x="1624" y="608"/>
                  </a:lnTo>
                  <a:lnTo>
                    <a:pt x="1648" y="592"/>
                  </a:lnTo>
                  <a:lnTo>
                    <a:pt x="1680" y="600"/>
                  </a:lnTo>
                  <a:lnTo>
                    <a:pt x="1688" y="616"/>
                  </a:lnTo>
                  <a:lnTo>
                    <a:pt x="1704" y="600"/>
                  </a:lnTo>
                  <a:lnTo>
                    <a:pt x="1736" y="576"/>
                  </a:lnTo>
                  <a:lnTo>
                    <a:pt x="1736" y="608"/>
                  </a:lnTo>
                  <a:lnTo>
                    <a:pt x="1712" y="632"/>
                  </a:lnTo>
                  <a:lnTo>
                    <a:pt x="1696" y="640"/>
                  </a:lnTo>
                  <a:lnTo>
                    <a:pt x="1680" y="664"/>
                  </a:lnTo>
                  <a:lnTo>
                    <a:pt x="1664" y="680"/>
                  </a:lnTo>
                  <a:lnTo>
                    <a:pt x="1648" y="696"/>
                  </a:lnTo>
                  <a:lnTo>
                    <a:pt x="1640" y="696"/>
                  </a:lnTo>
                  <a:lnTo>
                    <a:pt x="1624" y="744"/>
                  </a:lnTo>
                  <a:lnTo>
                    <a:pt x="1640" y="840"/>
                  </a:lnTo>
                  <a:lnTo>
                    <a:pt x="1664" y="808"/>
                  </a:lnTo>
                  <a:lnTo>
                    <a:pt x="1672" y="800"/>
                  </a:lnTo>
                  <a:lnTo>
                    <a:pt x="1680" y="784"/>
                  </a:lnTo>
                  <a:lnTo>
                    <a:pt x="1688" y="768"/>
                  </a:lnTo>
                  <a:lnTo>
                    <a:pt x="1704" y="760"/>
                  </a:lnTo>
                  <a:lnTo>
                    <a:pt x="1704" y="744"/>
                  </a:lnTo>
                  <a:lnTo>
                    <a:pt x="1712" y="736"/>
                  </a:lnTo>
                  <a:lnTo>
                    <a:pt x="1720" y="704"/>
                  </a:lnTo>
                  <a:lnTo>
                    <a:pt x="1720" y="696"/>
                  </a:lnTo>
                  <a:lnTo>
                    <a:pt x="1704" y="696"/>
                  </a:lnTo>
                  <a:lnTo>
                    <a:pt x="1720" y="656"/>
                  </a:lnTo>
                  <a:lnTo>
                    <a:pt x="1728" y="648"/>
                  </a:lnTo>
                  <a:lnTo>
                    <a:pt x="1744" y="640"/>
                  </a:lnTo>
                  <a:lnTo>
                    <a:pt x="1752" y="640"/>
                  </a:lnTo>
                  <a:lnTo>
                    <a:pt x="1760" y="648"/>
                  </a:lnTo>
                  <a:lnTo>
                    <a:pt x="1784" y="624"/>
                  </a:lnTo>
                  <a:lnTo>
                    <a:pt x="1808" y="648"/>
                  </a:lnTo>
                  <a:lnTo>
                    <a:pt x="1816" y="624"/>
                  </a:lnTo>
                  <a:lnTo>
                    <a:pt x="1832" y="624"/>
                  </a:lnTo>
                  <a:lnTo>
                    <a:pt x="1856" y="592"/>
                  </a:lnTo>
                  <a:lnTo>
                    <a:pt x="1888" y="576"/>
                  </a:lnTo>
                  <a:lnTo>
                    <a:pt x="1904" y="576"/>
                  </a:lnTo>
                  <a:lnTo>
                    <a:pt x="1920" y="584"/>
                  </a:lnTo>
                  <a:lnTo>
                    <a:pt x="1920" y="576"/>
                  </a:lnTo>
                  <a:lnTo>
                    <a:pt x="1920" y="560"/>
                  </a:lnTo>
                  <a:lnTo>
                    <a:pt x="1912" y="536"/>
                  </a:lnTo>
                  <a:lnTo>
                    <a:pt x="1896" y="520"/>
                  </a:lnTo>
                  <a:lnTo>
                    <a:pt x="1912" y="512"/>
                  </a:lnTo>
                  <a:lnTo>
                    <a:pt x="1928" y="5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Freeform 689"/>
            <p:cNvSpPr>
              <a:spLocks/>
            </p:cNvSpPr>
            <p:nvPr/>
          </p:nvSpPr>
          <p:spPr bwMode="auto">
            <a:xfrm>
              <a:off x="5331407" y="2896229"/>
              <a:ext cx="53734" cy="10966"/>
            </a:xfrm>
            <a:custGeom>
              <a:avLst/>
              <a:gdLst>
                <a:gd name="T0" fmla="*/ 2147483647 w 40"/>
                <a:gd name="T1" fmla="*/ 2147483647 h 8"/>
                <a:gd name="T2" fmla="*/ 2147483647 w 40"/>
                <a:gd name="T3" fmla="*/ 2147483647 h 8"/>
                <a:gd name="T4" fmla="*/ 2147483647 w 40"/>
                <a:gd name="T5" fmla="*/ 0 h 8"/>
                <a:gd name="T6" fmla="*/ 0 w 40"/>
                <a:gd name="T7" fmla="*/ 2147483647 h 8"/>
                <a:gd name="T8" fmla="*/ 2147483647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8"/>
                <a:gd name="T17" fmla="*/ 40 w 40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8">
                  <a:moveTo>
                    <a:pt x="8" y="8"/>
                  </a:moveTo>
                  <a:lnTo>
                    <a:pt x="24" y="8"/>
                  </a:lnTo>
                  <a:lnTo>
                    <a:pt x="4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2" name="Freeform 690"/>
            <p:cNvSpPr>
              <a:spLocks/>
            </p:cNvSpPr>
            <p:nvPr/>
          </p:nvSpPr>
          <p:spPr bwMode="auto">
            <a:xfrm>
              <a:off x="5256837" y="2445520"/>
              <a:ext cx="697448" cy="493477"/>
            </a:xfrm>
            <a:custGeom>
              <a:avLst/>
              <a:gdLst>
                <a:gd name="T0" fmla="*/ 2147483647 w 520"/>
                <a:gd name="T1" fmla="*/ 2147483647 h 368"/>
                <a:gd name="T2" fmla="*/ 2147483647 w 520"/>
                <a:gd name="T3" fmla="*/ 2147483647 h 368"/>
                <a:gd name="T4" fmla="*/ 2147483647 w 520"/>
                <a:gd name="T5" fmla="*/ 2147483647 h 368"/>
                <a:gd name="T6" fmla="*/ 2147483647 w 520"/>
                <a:gd name="T7" fmla="*/ 2147483647 h 368"/>
                <a:gd name="T8" fmla="*/ 2147483647 w 520"/>
                <a:gd name="T9" fmla="*/ 2147483647 h 368"/>
                <a:gd name="T10" fmla="*/ 2147483647 w 520"/>
                <a:gd name="T11" fmla="*/ 2147483647 h 368"/>
                <a:gd name="T12" fmla="*/ 2147483647 w 520"/>
                <a:gd name="T13" fmla="*/ 2147483647 h 368"/>
                <a:gd name="T14" fmla="*/ 2147483647 w 520"/>
                <a:gd name="T15" fmla="*/ 2147483647 h 368"/>
                <a:gd name="T16" fmla="*/ 2147483647 w 520"/>
                <a:gd name="T17" fmla="*/ 2147483647 h 368"/>
                <a:gd name="T18" fmla="*/ 2147483647 w 520"/>
                <a:gd name="T19" fmla="*/ 2147483647 h 368"/>
                <a:gd name="T20" fmla="*/ 2147483647 w 520"/>
                <a:gd name="T21" fmla="*/ 2147483647 h 368"/>
                <a:gd name="T22" fmla="*/ 2147483647 w 520"/>
                <a:gd name="T23" fmla="*/ 2147483647 h 368"/>
                <a:gd name="T24" fmla="*/ 2147483647 w 520"/>
                <a:gd name="T25" fmla="*/ 2147483647 h 368"/>
                <a:gd name="T26" fmla="*/ 2147483647 w 520"/>
                <a:gd name="T27" fmla="*/ 2147483647 h 368"/>
                <a:gd name="T28" fmla="*/ 2147483647 w 520"/>
                <a:gd name="T29" fmla="*/ 2147483647 h 368"/>
                <a:gd name="T30" fmla="*/ 0 w 520"/>
                <a:gd name="T31" fmla="*/ 2147483647 h 368"/>
                <a:gd name="T32" fmla="*/ 2147483647 w 520"/>
                <a:gd name="T33" fmla="*/ 2147483647 h 368"/>
                <a:gd name="T34" fmla="*/ 2147483647 w 520"/>
                <a:gd name="T35" fmla="*/ 2147483647 h 368"/>
                <a:gd name="T36" fmla="*/ 2147483647 w 520"/>
                <a:gd name="T37" fmla="*/ 2147483647 h 368"/>
                <a:gd name="T38" fmla="*/ 2147483647 w 520"/>
                <a:gd name="T39" fmla="*/ 2147483647 h 368"/>
                <a:gd name="T40" fmla="*/ 2147483647 w 520"/>
                <a:gd name="T41" fmla="*/ 2147483647 h 368"/>
                <a:gd name="T42" fmla="*/ 2147483647 w 520"/>
                <a:gd name="T43" fmla="*/ 2147483647 h 368"/>
                <a:gd name="T44" fmla="*/ 2147483647 w 520"/>
                <a:gd name="T45" fmla="*/ 2147483647 h 368"/>
                <a:gd name="T46" fmla="*/ 2147483647 w 520"/>
                <a:gd name="T47" fmla="*/ 2147483647 h 368"/>
                <a:gd name="T48" fmla="*/ 2147483647 w 520"/>
                <a:gd name="T49" fmla="*/ 2147483647 h 368"/>
                <a:gd name="T50" fmla="*/ 2147483647 w 520"/>
                <a:gd name="T51" fmla="*/ 2147483647 h 368"/>
                <a:gd name="T52" fmla="*/ 2147483647 w 520"/>
                <a:gd name="T53" fmla="*/ 2147483647 h 368"/>
                <a:gd name="T54" fmla="*/ 2147483647 w 520"/>
                <a:gd name="T55" fmla="*/ 2147483647 h 368"/>
                <a:gd name="T56" fmla="*/ 2147483647 w 520"/>
                <a:gd name="T57" fmla="*/ 2147483647 h 368"/>
                <a:gd name="T58" fmla="*/ 2147483647 w 520"/>
                <a:gd name="T59" fmla="*/ 2147483647 h 368"/>
                <a:gd name="T60" fmla="*/ 2147483647 w 520"/>
                <a:gd name="T61" fmla="*/ 2147483647 h 368"/>
                <a:gd name="T62" fmla="*/ 2147483647 w 520"/>
                <a:gd name="T63" fmla="*/ 2147483647 h 368"/>
                <a:gd name="T64" fmla="*/ 2147483647 w 520"/>
                <a:gd name="T65" fmla="*/ 2147483647 h 368"/>
                <a:gd name="T66" fmla="*/ 2147483647 w 520"/>
                <a:gd name="T67" fmla="*/ 2147483647 h 368"/>
                <a:gd name="T68" fmla="*/ 2147483647 w 520"/>
                <a:gd name="T69" fmla="*/ 2147483647 h 3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0"/>
                <a:gd name="T106" fmla="*/ 0 h 368"/>
                <a:gd name="T107" fmla="*/ 520 w 520"/>
                <a:gd name="T108" fmla="*/ 368 h 3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0" h="368">
                  <a:moveTo>
                    <a:pt x="360" y="320"/>
                  </a:moveTo>
                  <a:lnTo>
                    <a:pt x="352" y="312"/>
                  </a:lnTo>
                  <a:lnTo>
                    <a:pt x="352" y="296"/>
                  </a:lnTo>
                  <a:lnTo>
                    <a:pt x="384" y="288"/>
                  </a:lnTo>
                  <a:lnTo>
                    <a:pt x="408" y="272"/>
                  </a:lnTo>
                  <a:lnTo>
                    <a:pt x="424" y="256"/>
                  </a:lnTo>
                  <a:lnTo>
                    <a:pt x="432" y="208"/>
                  </a:lnTo>
                  <a:lnTo>
                    <a:pt x="456" y="200"/>
                  </a:lnTo>
                  <a:lnTo>
                    <a:pt x="464" y="160"/>
                  </a:lnTo>
                  <a:lnTo>
                    <a:pt x="496" y="168"/>
                  </a:lnTo>
                  <a:lnTo>
                    <a:pt x="504" y="144"/>
                  </a:lnTo>
                  <a:lnTo>
                    <a:pt x="520" y="136"/>
                  </a:lnTo>
                  <a:lnTo>
                    <a:pt x="520" y="120"/>
                  </a:lnTo>
                  <a:lnTo>
                    <a:pt x="488" y="112"/>
                  </a:lnTo>
                  <a:lnTo>
                    <a:pt x="456" y="96"/>
                  </a:lnTo>
                  <a:lnTo>
                    <a:pt x="416" y="96"/>
                  </a:lnTo>
                  <a:lnTo>
                    <a:pt x="400" y="56"/>
                  </a:lnTo>
                  <a:lnTo>
                    <a:pt x="384" y="24"/>
                  </a:lnTo>
                  <a:lnTo>
                    <a:pt x="368" y="24"/>
                  </a:lnTo>
                  <a:lnTo>
                    <a:pt x="328" y="40"/>
                  </a:lnTo>
                  <a:lnTo>
                    <a:pt x="296" y="0"/>
                  </a:lnTo>
                  <a:lnTo>
                    <a:pt x="248" y="16"/>
                  </a:lnTo>
                  <a:lnTo>
                    <a:pt x="200" y="32"/>
                  </a:lnTo>
                  <a:lnTo>
                    <a:pt x="184" y="64"/>
                  </a:lnTo>
                  <a:lnTo>
                    <a:pt x="192" y="96"/>
                  </a:lnTo>
                  <a:lnTo>
                    <a:pt x="160" y="96"/>
                  </a:lnTo>
                  <a:lnTo>
                    <a:pt x="136" y="96"/>
                  </a:lnTo>
                  <a:lnTo>
                    <a:pt x="112" y="96"/>
                  </a:lnTo>
                  <a:lnTo>
                    <a:pt x="88" y="80"/>
                  </a:lnTo>
                  <a:lnTo>
                    <a:pt x="56" y="88"/>
                  </a:lnTo>
                  <a:lnTo>
                    <a:pt x="16" y="104"/>
                  </a:lnTo>
                  <a:lnTo>
                    <a:pt x="0" y="136"/>
                  </a:lnTo>
                  <a:lnTo>
                    <a:pt x="16" y="152"/>
                  </a:lnTo>
                  <a:lnTo>
                    <a:pt x="24" y="168"/>
                  </a:lnTo>
                  <a:lnTo>
                    <a:pt x="56" y="168"/>
                  </a:lnTo>
                  <a:lnTo>
                    <a:pt x="80" y="168"/>
                  </a:lnTo>
                  <a:lnTo>
                    <a:pt x="104" y="200"/>
                  </a:lnTo>
                  <a:lnTo>
                    <a:pt x="80" y="200"/>
                  </a:lnTo>
                  <a:lnTo>
                    <a:pt x="64" y="200"/>
                  </a:lnTo>
                  <a:lnTo>
                    <a:pt x="56" y="208"/>
                  </a:lnTo>
                  <a:lnTo>
                    <a:pt x="64" y="240"/>
                  </a:lnTo>
                  <a:lnTo>
                    <a:pt x="80" y="256"/>
                  </a:lnTo>
                  <a:lnTo>
                    <a:pt x="80" y="288"/>
                  </a:lnTo>
                  <a:lnTo>
                    <a:pt x="96" y="304"/>
                  </a:lnTo>
                  <a:lnTo>
                    <a:pt x="96" y="336"/>
                  </a:lnTo>
                  <a:lnTo>
                    <a:pt x="96" y="328"/>
                  </a:lnTo>
                  <a:lnTo>
                    <a:pt x="120" y="320"/>
                  </a:lnTo>
                  <a:lnTo>
                    <a:pt x="136" y="320"/>
                  </a:lnTo>
                  <a:lnTo>
                    <a:pt x="152" y="328"/>
                  </a:lnTo>
                  <a:lnTo>
                    <a:pt x="168" y="344"/>
                  </a:lnTo>
                  <a:lnTo>
                    <a:pt x="184" y="344"/>
                  </a:lnTo>
                  <a:lnTo>
                    <a:pt x="184" y="360"/>
                  </a:lnTo>
                  <a:lnTo>
                    <a:pt x="192" y="360"/>
                  </a:lnTo>
                  <a:lnTo>
                    <a:pt x="208" y="368"/>
                  </a:lnTo>
                  <a:lnTo>
                    <a:pt x="216" y="360"/>
                  </a:lnTo>
                  <a:lnTo>
                    <a:pt x="232" y="352"/>
                  </a:lnTo>
                  <a:lnTo>
                    <a:pt x="240" y="328"/>
                  </a:lnTo>
                  <a:lnTo>
                    <a:pt x="256" y="336"/>
                  </a:lnTo>
                  <a:lnTo>
                    <a:pt x="264" y="336"/>
                  </a:lnTo>
                  <a:lnTo>
                    <a:pt x="272" y="344"/>
                  </a:lnTo>
                  <a:lnTo>
                    <a:pt x="288" y="336"/>
                  </a:lnTo>
                  <a:lnTo>
                    <a:pt x="296" y="328"/>
                  </a:lnTo>
                  <a:lnTo>
                    <a:pt x="312" y="320"/>
                  </a:lnTo>
                  <a:lnTo>
                    <a:pt x="320" y="336"/>
                  </a:lnTo>
                  <a:lnTo>
                    <a:pt x="328" y="336"/>
                  </a:lnTo>
                  <a:lnTo>
                    <a:pt x="344" y="328"/>
                  </a:lnTo>
                  <a:lnTo>
                    <a:pt x="352" y="328"/>
                  </a:lnTo>
                  <a:lnTo>
                    <a:pt x="352" y="336"/>
                  </a:lnTo>
                  <a:lnTo>
                    <a:pt x="360" y="328"/>
                  </a:lnTo>
                  <a:lnTo>
                    <a:pt x="360" y="3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3" name="Freeform 691"/>
            <p:cNvSpPr>
              <a:spLocks/>
            </p:cNvSpPr>
            <p:nvPr/>
          </p:nvSpPr>
          <p:spPr bwMode="auto">
            <a:xfrm>
              <a:off x="5299605" y="2885263"/>
              <a:ext cx="20836" cy="10966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Freeform 692"/>
            <p:cNvSpPr>
              <a:spLocks/>
            </p:cNvSpPr>
            <p:nvPr/>
          </p:nvSpPr>
          <p:spPr bwMode="auto">
            <a:xfrm>
              <a:off x="4741428" y="2627558"/>
              <a:ext cx="10966" cy="1096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Freeform 693"/>
            <p:cNvSpPr>
              <a:spLocks/>
            </p:cNvSpPr>
            <p:nvPr/>
          </p:nvSpPr>
          <p:spPr bwMode="auto">
            <a:xfrm>
              <a:off x="5299605" y="2885263"/>
              <a:ext cx="20836" cy="10966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6" name="Rectangle 694"/>
            <p:cNvSpPr>
              <a:spLocks noChangeArrowheads="1"/>
            </p:cNvSpPr>
            <p:nvPr/>
          </p:nvSpPr>
          <p:spPr bwMode="auto">
            <a:xfrm>
              <a:off x="4741428" y="2627558"/>
              <a:ext cx="10966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7" name="Freeform 695"/>
            <p:cNvSpPr>
              <a:spLocks/>
            </p:cNvSpPr>
            <p:nvPr/>
          </p:nvSpPr>
          <p:spPr bwMode="auto">
            <a:xfrm>
              <a:off x="4622993" y="2627558"/>
              <a:ext cx="129401" cy="53734"/>
            </a:xfrm>
            <a:custGeom>
              <a:avLst/>
              <a:gdLst>
                <a:gd name="T0" fmla="*/ 2147483647 w 96"/>
                <a:gd name="T1" fmla="*/ 2147483647 h 40"/>
                <a:gd name="T2" fmla="*/ 2147483647 w 96"/>
                <a:gd name="T3" fmla="*/ 2147483647 h 40"/>
                <a:gd name="T4" fmla="*/ 2147483647 w 96"/>
                <a:gd name="T5" fmla="*/ 2147483647 h 40"/>
                <a:gd name="T6" fmla="*/ 2147483647 w 96"/>
                <a:gd name="T7" fmla="*/ 0 h 40"/>
                <a:gd name="T8" fmla="*/ 2147483647 w 96"/>
                <a:gd name="T9" fmla="*/ 0 h 40"/>
                <a:gd name="T10" fmla="*/ 2147483647 w 96"/>
                <a:gd name="T11" fmla="*/ 0 h 40"/>
                <a:gd name="T12" fmla="*/ 2147483647 w 96"/>
                <a:gd name="T13" fmla="*/ 0 h 40"/>
                <a:gd name="T14" fmla="*/ 2147483647 w 96"/>
                <a:gd name="T15" fmla="*/ 2147483647 h 40"/>
                <a:gd name="T16" fmla="*/ 2147483647 w 96"/>
                <a:gd name="T17" fmla="*/ 2147483647 h 40"/>
                <a:gd name="T18" fmla="*/ 2147483647 w 96"/>
                <a:gd name="T19" fmla="*/ 2147483647 h 40"/>
                <a:gd name="T20" fmla="*/ 2147483647 w 96"/>
                <a:gd name="T21" fmla="*/ 2147483647 h 40"/>
                <a:gd name="T22" fmla="*/ 2147483647 w 96"/>
                <a:gd name="T23" fmla="*/ 2147483647 h 40"/>
                <a:gd name="T24" fmla="*/ 2147483647 w 96"/>
                <a:gd name="T25" fmla="*/ 2147483647 h 40"/>
                <a:gd name="T26" fmla="*/ 2147483647 w 96"/>
                <a:gd name="T27" fmla="*/ 2147483647 h 40"/>
                <a:gd name="T28" fmla="*/ 2147483647 w 96"/>
                <a:gd name="T29" fmla="*/ 2147483647 h 40"/>
                <a:gd name="T30" fmla="*/ 0 w 96"/>
                <a:gd name="T31" fmla="*/ 2147483647 h 40"/>
                <a:gd name="T32" fmla="*/ 2147483647 w 96"/>
                <a:gd name="T33" fmla="*/ 2147483647 h 40"/>
                <a:gd name="T34" fmla="*/ 2147483647 w 96"/>
                <a:gd name="T35" fmla="*/ 2147483647 h 40"/>
                <a:gd name="T36" fmla="*/ 2147483647 w 96"/>
                <a:gd name="T37" fmla="*/ 2147483647 h 40"/>
                <a:gd name="T38" fmla="*/ 2147483647 w 96"/>
                <a:gd name="T39" fmla="*/ 2147483647 h 40"/>
                <a:gd name="T40" fmla="*/ 2147483647 w 96"/>
                <a:gd name="T41" fmla="*/ 2147483647 h 40"/>
                <a:gd name="T42" fmla="*/ 2147483647 w 96"/>
                <a:gd name="T43" fmla="*/ 2147483647 h 40"/>
                <a:gd name="T44" fmla="*/ 2147483647 w 96"/>
                <a:gd name="T45" fmla="*/ 2147483647 h 40"/>
                <a:gd name="T46" fmla="*/ 2147483647 w 96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6"/>
                <a:gd name="T73" fmla="*/ 0 h 40"/>
                <a:gd name="T74" fmla="*/ 96 w 96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6" h="40">
                  <a:moveTo>
                    <a:pt x="96" y="24"/>
                  </a:moveTo>
                  <a:lnTo>
                    <a:pt x="96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72" y="40"/>
                  </a:lnTo>
                  <a:lnTo>
                    <a:pt x="88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8" name="Freeform 696"/>
            <p:cNvSpPr>
              <a:spLocks/>
            </p:cNvSpPr>
            <p:nvPr/>
          </p:nvSpPr>
          <p:spPr bwMode="auto">
            <a:xfrm>
              <a:off x="4386124" y="2562857"/>
              <a:ext cx="216033" cy="225903"/>
            </a:xfrm>
            <a:custGeom>
              <a:avLst/>
              <a:gdLst>
                <a:gd name="T0" fmla="*/ 2147483647 w 161"/>
                <a:gd name="T1" fmla="*/ 2147483647 h 168"/>
                <a:gd name="T2" fmla="*/ 2147483647 w 161"/>
                <a:gd name="T3" fmla="*/ 2147483647 h 168"/>
                <a:gd name="T4" fmla="*/ 2147483647 w 161"/>
                <a:gd name="T5" fmla="*/ 2147483647 h 168"/>
                <a:gd name="T6" fmla="*/ 2147483647 w 161"/>
                <a:gd name="T7" fmla="*/ 2147483647 h 168"/>
                <a:gd name="T8" fmla="*/ 2147483647 w 161"/>
                <a:gd name="T9" fmla="*/ 2147483647 h 168"/>
                <a:gd name="T10" fmla="*/ 2147483647 w 161"/>
                <a:gd name="T11" fmla="*/ 2147483647 h 168"/>
                <a:gd name="T12" fmla="*/ 2147483647 w 161"/>
                <a:gd name="T13" fmla="*/ 2147483647 h 168"/>
                <a:gd name="T14" fmla="*/ 2147483647 w 161"/>
                <a:gd name="T15" fmla="*/ 2147483647 h 168"/>
                <a:gd name="T16" fmla="*/ 2147483647 w 161"/>
                <a:gd name="T17" fmla="*/ 2147483647 h 168"/>
                <a:gd name="T18" fmla="*/ 2147483647 w 161"/>
                <a:gd name="T19" fmla="*/ 2147483647 h 168"/>
                <a:gd name="T20" fmla="*/ 2147483647 w 161"/>
                <a:gd name="T21" fmla="*/ 2147483647 h 168"/>
                <a:gd name="T22" fmla="*/ 2147483647 w 161"/>
                <a:gd name="T23" fmla="*/ 2147483647 h 168"/>
                <a:gd name="T24" fmla="*/ 2147483647 w 161"/>
                <a:gd name="T25" fmla="*/ 2147483647 h 168"/>
                <a:gd name="T26" fmla="*/ 2147483647 w 161"/>
                <a:gd name="T27" fmla="*/ 2147483647 h 168"/>
                <a:gd name="T28" fmla="*/ 2147483647 w 161"/>
                <a:gd name="T29" fmla="*/ 2147483647 h 168"/>
                <a:gd name="T30" fmla="*/ 2147483647 w 161"/>
                <a:gd name="T31" fmla="*/ 2147483647 h 168"/>
                <a:gd name="T32" fmla="*/ 2147483647 w 161"/>
                <a:gd name="T33" fmla="*/ 0 h 168"/>
                <a:gd name="T34" fmla="*/ 2147483647 w 161"/>
                <a:gd name="T35" fmla="*/ 2147483647 h 168"/>
                <a:gd name="T36" fmla="*/ 2147483647 w 161"/>
                <a:gd name="T37" fmla="*/ 2147483647 h 168"/>
                <a:gd name="T38" fmla="*/ 2147483647 w 161"/>
                <a:gd name="T39" fmla="*/ 2147483647 h 168"/>
                <a:gd name="T40" fmla="*/ 2147483647 w 161"/>
                <a:gd name="T41" fmla="*/ 2147483647 h 168"/>
                <a:gd name="T42" fmla="*/ 2147483647 w 161"/>
                <a:gd name="T43" fmla="*/ 2147483647 h 168"/>
                <a:gd name="T44" fmla="*/ 2147483647 w 161"/>
                <a:gd name="T45" fmla="*/ 2147483647 h 168"/>
                <a:gd name="T46" fmla="*/ 2147483647 w 161"/>
                <a:gd name="T47" fmla="*/ 2147483647 h 168"/>
                <a:gd name="T48" fmla="*/ 2147483647 w 161"/>
                <a:gd name="T49" fmla="*/ 2147483647 h 168"/>
                <a:gd name="T50" fmla="*/ 2147483647 w 161"/>
                <a:gd name="T51" fmla="*/ 2147483647 h 168"/>
                <a:gd name="T52" fmla="*/ 2147483647 w 161"/>
                <a:gd name="T53" fmla="*/ 2147483647 h 168"/>
                <a:gd name="T54" fmla="*/ 2147483647 w 161"/>
                <a:gd name="T55" fmla="*/ 2147483647 h 168"/>
                <a:gd name="T56" fmla="*/ 2147483647 w 161"/>
                <a:gd name="T57" fmla="*/ 2147483647 h 168"/>
                <a:gd name="T58" fmla="*/ 0 w 161"/>
                <a:gd name="T59" fmla="*/ 2147483647 h 168"/>
                <a:gd name="T60" fmla="*/ 0 w 161"/>
                <a:gd name="T61" fmla="*/ 2147483647 h 168"/>
                <a:gd name="T62" fmla="*/ 2147483647 w 161"/>
                <a:gd name="T63" fmla="*/ 2147483647 h 168"/>
                <a:gd name="T64" fmla="*/ 2147483647 w 161"/>
                <a:gd name="T65" fmla="*/ 2147483647 h 168"/>
                <a:gd name="T66" fmla="*/ 2147483647 w 161"/>
                <a:gd name="T67" fmla="*/ 2147483647 h 168"/>
                <a:gd name="T68" fmla="*/ 2147483647 w 161"/>
                <a:gd name="T69" fmla="*/ 2147483647 h 168"/>
                <a:gd name="T70" fmla="*/ 2147483647 w 161"/>
                <a:gd name="T71" fmla="*/ 2147483647 h 168"/>
                <a:gd name="T72" fmla="*/ 2147483647 w 161"/>
                <a:gd name="T73" fmla="*/ 2147483647 h 168"/>
                <a:gd name="T74" fmla="*/ 2147483647 w 161"/>
                <a:gd name="T75" fmla="*/ 2147483647 h 168"/>
                <a:gd name="T76" fmla="*/ 2147483647 w 161"/>
                <a:gd name="T77" fmla="*/ 2147483647 h 168"/>
                <a:gd name="T78" fmla="*/ 2147483647 w 161"/>
                <a:gd name="T79" fmla="*/ 2147483647 h 168"/>
                <a:gd name="T80" fmla="*/ 2147483647 w 161"/>
                <a:gd name="T81" fmla="*/ 2147483647 h 168"/>
                <a:gd name="T82" fmla="*/ 2147483647 w 161"/>
                <a:gd name="T83" fmla="*/ 2147483647 h 168"/>
                <a:gd name="T84" fmla="*/ 2147483647 w 161"/>
                <a:gd name="T85" fmla="*/ 2147483647 h 168"/>
                <a:gd name="T86" fmla="*/ 2147483647 w 161"/>
                <a:gd name="T87" fmla="*/ 2147483647 h 168"/>
                <a:gd name="T88" fmla="*/ 2147483647 w 161"/>
                <a:gd name="T89" fmla="*/ 2147483647 h 168"/>
                <a:gd name="T90" fmla="*/ 2147483647 w 161"/>
                <a:gd name="T91" fmla="*/ 2147483647 h 168"/>
                <a:gd name="T92" fmla="*/ 2147483647 w 161"/>
                <a:gd name="T93" fmla="*/ 2147483647 h 168"/>
                <a:gd name="T94" fmla="*/ 2147483647 w 161"/>
                <a:gd name="T95" fmla="*/ 2147483647 h 168"/>
                <a:gd name="T96" fmla="*/ 2147483647 w 161"/>
                <a:gd name="T97" fmla="*/ 2147483647 h 168"/>
                <a:gd name="T98" fmla="*/ 2147483647 w 161"/>
                <a:gd name="T99" fmla="*/ 2147483647 h 168"/>
                <a:gd name="T100" fmla="*/ 2147483647 w 161"/>
                <a:gd name="T101" fmla="*/ 2147483647 h 168"/>
                <a:gd name="T102" fmla="*/ 2147483647 w 161"/>
                <a:gd name="T103" fmla="*/ 2147483647 h 1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1"/>
                <a:gd name="T157" fmla="*/ 0 h 168"/>
                <a:gd name="T158" fmla="*/ 161 w 161"/>
                <a:gd name="T159" fmla="*/ 168 h 16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1" h="168">
                  <a:moveTo>
                    <a:pt x="145" y="120"/>
                  </a:moveTo>
                  <a:lnTo>
                    <a:pt x="153" y="112"/>
                  </a:lnTo>
                  <a:lnTo>
                    <a:pt x="153" y="104"/>
                  </a:lnTo>
                  <a:lnTo>
                    <a:pt x="145" y="96"/>
                  </a:lnTo>
                  <a:lnTo>
                    <a:pt x="137" y="96"/>
                  </a:lnTo>
                  <a:lnTo>
                    <a:pt x="137" y="88"/>
                  </a:lnTo>
                  <a:lnTo>
                    <a:pt x="153" y="72"/>
                  </a:lnTo>
                  <a:lnTo>
                    <a:pt x="153" y="56"/>
                  </a:lnTo>
                  <a:lnTo>
                    <a:pt x="161" y="48"/>
                  </a:lnTo>
                  <a:lnTo>
                    <a:pt x="153" y="40"/>
                  </a:lnTo>
                  <a:lnTo>
                    <a:pt x="145" y="40"/>
                  </a:lnTo>
                  <a:lnTo>
                    <a:pt x="128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8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40"/>
                  </a:lnTo>
                  <a:lnTo>
                    <a:pt x="48" y="40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32" y="80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8" y="104"/>
                  </a:lnTo>
                  <a:lnTo>
                    <a:pt x="48" y="120"/>
                  </a:lnTo>
                  <a:lnTo>
                    <a:pt x="40" y="152"/>
                  </a:lnTo>
                  <a:lnTo>
                    <a:pt x="48" y="160"/>
                  </a:lnTo>
                  <a:lnTo>
                    <a:pt x="56" y="160"/>
                  </a:lnTo>
                  <a:lnTo>
                    <a:pt x="72" y="160"/>
                  </a:lnTo>
                  <a:lnTo>
                    <a:pt x="80" y="160"/>
                  </a:lnTo>
                  <a:lnTo>
                    <a:pt x="88" y="168"/>
                  </a:lnTo>
                  <a:lnTo>
                    <a:pt x="96" y="168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128" y="152"/>
                  </a:lnTo>
                  <a:lnTo>
                    <a:pt x="153" y="136"/>
                  </a:lnTo>
                  <a:lnTo>
                    <a:pt x="161" y="136"/>
                  </a:lnTo>
                  <a:lnTo>
                    <a:pt x="153" y="128"/>
                  </a:lnTo>
                  <a:lnTo>
                    <a:pt x="145" y="1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9" name="Freeform 697"/>
            <p:cNvSpPr>
              <a:spLocks/>
            </p:cNvSpPr>
            <p:nvPr/>
          </p:nvSpPr>
          <p:spPr bwMode="auto">
            <a:xfrm>
              <a:off x="4580225" y="2681292"/>
              <a:ext cx="203971" cy="19300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2147483647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0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2147483647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0 h 14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52"/>
                <a:gd name="T94" fmla="*/ 0 h 144"/>
                <a:gd name="T95" fmla="*/ 152 w 152"/>
                <a:gd name="T96" fmla="*/ 144 h 14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Freeform 698"/>
            <p:cNvSpPr>
              <a:spLocks/>
            </p:cNvSpPr>
            <p:nvPr/>
          </p:nvSpPr>
          <p:spPr bwMode="auto">
            <a:xfrm>
              <a:off x="4557196" y="2455389"/>
              <a:ext cx="162299" cy="203971"/>
            </a:xfrm>
            <a:custGeom>
              <a:avLst/>
              <a:gdLst>
                <a:gd name="T0" fmla="*/ 2147483647 w 121"/>
                <a:gd name="T1" fmla="*/ 2147483647 h 152"/>
                <a:gd name="T2" fmla="*/ 2147483647 w 121"/>
                <a:gd name="T3" fmla="*/ 2147483647 h 152"/>
                <a:gd name="T4" fmla="*/ 2147483647 w 121"/>
                <a:gd name="T5" fmla="*/ 2147483647 h 152"/>
                <a:gd name="T6" fmla="*/ 2147483647 w 121"/>
                <a:gd name="T7" fmla="*/ 2147483647 h 152"/>
                <a:gd name="T8" fmla="*/ 2147483647 w 121"/>
                <a:gd name="T9" fmla="*/ 2147483647 h 152"/>
                <a:gd name="T10" fmla="*/ 2147483647 w 121"/>
                <a:gd name="T11" fmla="*/ 2147483647 h 152"/>
                <a:gd name="T12" fmla="*/ 2147483647 w 121"/>
                <a:gd name="T13" fmla="*/ 2147483647 h 152"/>
                <a:gd name="T14" fmla="*/ 2147483647 w 121"/>
                <a:gd name="T15" fmla="*/ 2147483647 h 152"/>
                <a:gd name="T16" fmla="*/ 0 w 121"/>
                <a:gd name="T17" fmla="*/ 2147483647 h 152"/>
                <a:gd name="T18" fmla="*/ 2147483647 w 121"/>
                <a:gd name="T19" fmla="*/ 2147483647 h 152"/>
                <a:gd name="T20" fmla="*/ 2147483647 w 121"/>
                <a:gd name="T21" fmla="*/ 2147483647 h 152"/>
                <a:gd name="T22" fmla="*/ 2147483647 w 121"/>
                <a:gd name="T23" fmla="*/ 2147483647 h 152"/>
                <a:gd name="T24" fmla="*/ 2147483647 w 121"/>
                <a:gd name="T25" fmla="*/ 2147483647 h 152"/>
                <a:gd name="T26" fmla="*/ 2147483647 w 121"/>
                <a:gd name="T27" fmla="*/ 2147483647 h 152"/>
                <a:gd name="T28" fmla="*/ 2147483647 w 121"/>
                <a:gd name="T29" fmla="*/ 2147483647 h 152"/>
                <a:gd name="T30" fmla="*/ 2147483647 w 121"/>
                <a:gd name="T31" fmla="*/ 2147483647 h 152"/>
                <a:gd name="T32" fmla="*/ 2147483647 w 121"/>
                <a:gd name="T33" fmla="*/ 2147483647 h 152"/>
                <a:gd name="T34" fmla="*/ 2147483647 w 121"/>
                <a:gd name="T35" fmla="*/ 2147483647 h 152"/>
                <a:gd name="T36" fmla="*/ 2147483647 w 121"/>
                <a:gd name="T37" fmla="*/ 2147483647 h 152"/>
                <a:gd name="T38" fmla="*/ 2147483647 w 121"/>
                <a:gd name="T39" fmla="*/ 2147483647 h 152"/>
                <a:gd name="T40" fmla="*/ 2147483647 w 121"/>
                <a:gd name="T41" fmla="*/ 2147483647 h 152"/>
                <a:gd name="T42" fmla="*/ 2147483647 w 121"/>
                <a:gd name="T43" fmla="*/ 2147483647 h 152"/>
                <a:gd name="T44" fmla="*/ 2147483647 w 121"/>
                <a:gd name="T45" fmla="*/ 2147483647 h 152"/>
                <a:gd name="T46" fmla="*/ 2147483647 w 121"/>
                <a:gd name="T47" fmla="*/ 2147483647 h 152"/>
                <a:gd name="T48" fmla="*/ 2147483647 w 121"/>
                <a:gd name="T49" fmla="*/ 2147483647 h 152"/>
                <a:gd name="T50" fmla="*/ 2147483647 w 121"/>
                <a:gd name="T51" fmla="*/ 2147483647 h 152"/>
                <a:gd name="T52" fmla="*/ 2147483647 w 121"/>
                <a:gd name="T53" fmla="*/ 2147483647 h 152"/>
                <a:gd name="T54" fmla="*/ 2147483647 w 121"/>
                <a:gd name="T55" fmla="*/ 2147483647 h 152"/>
                <a:gd name="T56" fmla="*/ 2147483647 w 121"/>
                <a:gd name="T57" fmla="*/ 2147483647 h 152"/>
                <a:gd name="T58" fmla="*/ 2147483647 w 121"/>
                <a:gd name="T59" fmla="*/ 2147483647 h 152"/>
                <a:gd name="T60" fmla="*/ 2147483647 w 121"/>
                <a:gd name="T61" fmla="*/ 2147483647 h 152"/>
                <a:gd name="T62" fmla="*/ 2147483647 w 121"/>
                <a:gd name="T63" fmla="*/ 2147483647 h 152"/>
                <a:gd name="T64" fmla="*/ 2147483647 w 121"/>
                <a:gd name="T65" fmla="*/ 2147483647 h 152"/>
                <a:gd name="T66" fmla="*/ 2147483647 w 121"/>
                <a:gd name="T67" fmla="*/ 2147483647 h 152"/>
                <a:gd name="T68" fmla="*/ 2147483647 w 121"/>
                <a:gd name="T69" fmla="*/ 2147483647 h 152"/>
                <a:gd name="T70" fmla="*/ 2147483647 w 121"/>
                <a:gd name="T71" fmla="*/ 2147483647 h 152"/>
                <a:gd name="T72" fmla="*/ 2147483647 w 121"/>
                <a:gd name="T73" fmla="*/ 2147483647 h 152"/>
                <a:gd name="T74" fmla="*/ 2147483647 w 121"/>
                <a:gd name="T75" fmla="*/ 2147483647 h 152"/>
                <a:gd name="T76" fmla="*/ 2147483647 w 121"/>
                <a:gd name="T77" fmla="*/ 2147483647 h 152"/>
                <a:gd name="T78" fmla="*/ 2147483647 w 121"/>
                <a:gd name="T79" fmla="*/ 2147483647 h 152"/>
                <a:gd name="T80" fmla="*/ 2147483647 w 121"/>
                <a:gd name="T81" fmla="*/ 2147483647 h 152"/>
                <a:gd name="T82" fmla="*/ 2147483647 w 121"/>
                <a:gd name="T83" fmla="*/ 2147483647 h 152"/>
                <a:gd name="T84" fmla="*/ 2147483647 w 121"/>
                <a:gd name="T85" fmla="*/ 2147483647 h 152"/>
                <a:gd name="T86" fmla="*/ 2147483647 w 121"/>
                <a:gd name="T87" fmla="*/ 2147483647 h 152"/>
                <a:gd name="T88" fmla="*/ 2147483647 w 121"/>
                <a:gd name="T89" fmla="*/ 2147483647 h 152"/>
                <a:gd name="T90" fmla="*/ 2147483647 w 121"/>
                <a:gd name="T91" fmla="*/ 0 h 152"/>
                <a:gd name="T92" fmla="*/ 2147483647 w 121"/>
                <a:gd name="T93" fmla="*/ 2147483647 h 152"/>
                <a:gd name="T94" fmla="*/ 2147483647 w 121"/>
                <a:gd name="T95" fmla="*/ 2147483647 h 152"/>
                <a:gd name="T96" fmla="*/ 2147483647 w 121"/>
                <a:gd name="T97" fmla="*/ 2147483647 h 152"/>
                <a:gd name="T98" fmla="*/ 2147483647 w 121"/>
                <a:gd name="T99" fmla="*/ 2147483647 h 152"/>
                <a:gd name="T100" fmla="*/ 2147483647 w 121"/>
                <a:gd name="T101" fmla="*/ 2147483647 h 152"/>
                <a:gd name="T102" fmla="*/ 2147483647 w 121"/>
                <a:gd name="T103" fmla="*/ 2147483647 h 1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1"/>
                <a:gd name="T157" fmla="*/ 0 h 152"/>
                <a:gd name="T158" fmla="*/ 121 w 121"/>
                <a:gd name="T159" fmla="*/ 152 h 1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1" h="152">
                  <a:moveTo>
                    <a:pt x="25" y="40"/>
                  </a:moveTo>
                  <a:lnTo>
                    <a:pt x="17" y="48"/>
                  </a:lnTo>
                  <a:lnTo>
                    <a:pt x="17" y="64"/>
                  </a:lnTo>
                  <a:lnTo>
                    <a:pt x="9" y="72"/>
                  </a:lnTo>
                  <a:lnTo>
                    <a:pt x="9" y="80"/>
                  </a:lnTo>
                  <a:lnTo>
                    <a:pt x="9" y="88"/>
                  </a:lnTo>
                  <a:lnTo>
                    <a:pt x="9" y="96"/>
                  </a:lnTo>
                  <a:lnTo>
                    <a:pt x="9" y="104"/>
                  </a:lnTo>
                  <a:lnTo>
                    <a:pt x="0" y="112"/>
                  </a:lnTo>
                  <a:lnTo>
                    <a:pt x="17" y="120"/>
                  </a:lnTo>
                  <a:lnTo>
                    <a:pt x="25" y="120"/>
                  </a:lnTo>
                  <a:lnTo>
                    <a:pt x="33" y="128"/>
                  </a:lnTo>
                  <a:lnTo>
                    <a:pt x="25" y="136"/>
                  </a:lnTo>
                  <a:lnTo>
                    <a:pt x="25" y="152"/>
                  </a:lnTo>
                  <a:lnTo>
                    <a:pt x="33" y="152"/>
                  </a:lnTo>
                  <a:lnTo>
                    <a:pt x="41" y="152"/>
                  </a:lnTo>
                  <a:lnTo>
                    <a:pt x="49" y="152"/>
                  </a:lnTo>
                  <a:lnTo>
                    <a:pt x="57" y="152"/>
                  </a:lnTo>
                  <a:lnTo>
                    <a:pt x="65" y="152"/>
                  </a:lnTo>
                  <a:lnTo>
                    <a:pt x="73" y="152"/>
                  </a:lnTo>
                  <a:lnTo>
                    <a:pt x="89" y="152"/>
                  </a:lnTo>
                  <a:lnTo>
                    <a:pt x="97" y="152"/>
                  </a:lnTo>
                  <a:lnTo>
                    <a:pt x="97" y="144"/>
                  </a:lnTo>
                  <a:lnTo>
                    <a:pt x="97" y="136"/>
                  </a:lnTo>
                  <a:lnTo>
                    <a:pt x="105" y="136"/>
                  </a:lnTo>
                  <a:lnTo>
                    <a:pt x="105" y="128"/>
                  </a:lnTo>
                  <a:lnTo>
                    <a:pt x="97" y="112"/>
                  </a:lnTo>
                  <a:lnTo>
                    <a:pt x="89" y="104"/>
                  </a:lnTo>
                  <a:lnTo>
                    <a:pt x="81" y="104"/>
                  </a:lnTo>
                  <a:lnTo>
                    <a:pt x="89" y="96"/>
                  </a:lnTo>
                  <a:lnTo>
                    <a:pt x="97" y="96"/>
                  </a:lnTo>
                  <a:lnTo>
                    <a:pt x="105" y="88"/>
                  </a:lnTo>
                  <a:lnTo>
                    <a:pt x="113" y="88"/>
                  </a:lnTo>
                  <a:lnTo>
                    <a:pt x="121" y="88"/>
                  </a:lnTo>
                  <a:lnTo>
                    <a:pt x="121" y="72"/>
                  </a:lnTo>
                  <a:lnTo>
                    <a:pt x="113" y="56"/>
                  </a:lnTo>
                  <a:lnTo>
                    <a:pt x="113" y="48"/>
                  </a:lnTo>
                  <a:lnTo>
                    <a:pt x="113" y="40"/>
                  </a:lnTo>
                  <a:lnTo>
                    <a:pt x="113" y="32"/>
                  </a:lnTo>
                  <a:lnTo>
                    <a:pt x="113" y="24"/>
                  </a:lnTo>
                  <a:lnTo>
                    <a:pt x="97" y="16"/>
                  </a:lnTo>
                  <a:lnTo>
                    <a:pt x="81" y="24"/>
                  </a:lnTo>
                  <a:lnTo>
                    <a:pt x="73" y="16"/>
                  </a:lnTo>
                  <a:lnTo>
                    <a:pt x="73" y="8"/>
                  </a:lnTo>
                  <a:lnTo>
                    <a:pt x="57" y="8"/>
                  </a:lnTo>
                  <a:lnTo>
                    <a:pt x="49" y="0"/>
                  </a:lnTo>
                  <a:lnTo>
                    <a:pt x="49" y="8"/>
                  </a:lnTo>
                  <a:lnTo>
                    <a:pt x="41" y="24"/>
                  </a:lnTo>
                  <a:lnTo>
                    <a:pt x="41" y="32"/>
                  </a:lnTo>
                  <a:lnTo>
                    <a:pt x="33" y="32"/>
                  </a:lnTo>
                  <a:lnTo>
                    <a:pt x="25" y="32"/>
                  </a:lnTo>
                  <a:lnTo>
                    <a:pt x="25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1" name="Freeform 699"/>
            <p:cNvSpPr>
              <a:spLocks/>
            </p:cNvSpPr>
            <p:nvPr/>
          </p:nvSpPr>
          <p:spPr bwMode="auto">
            <a:xfrm>
              <a:off x="4525394" y="2499254"/>
              <a:ext cx="65797" cy="7457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2147483647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0 w 49"/>
                <a:gd name="T31" fmla="*/ 2147483647 h 56"/>
                <a:gd name="T32" fmla="*/ 2147483647 w 49"/>
                <a:gd name="T33" fmla="*/ 2147483647 h 56"/>
                <a:gd name="T34" fmla="*/ 2147483647 w 49"/>
                <a:gd name="T35" fmla="*/ 2147483647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9"/>
                <a:gd name="T55" fmla="*/ 0 h 56"/>
                <a:gd name="T56" fmla="*/ 49 w 49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2" name="Freeform 700"/>
            <p:cNvSpPr>
              <a:spLocks/>
            </p:cNvSpPr>
            <p:nvPr/>
          </p:nvSpPr>
          <p:spPr bwMode="auto">
            <a:xfrm>
              <a:off x="4580225" y="2681292"/>
              <a:ext cx="203971" cy="19300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0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2147483647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0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2147483647 h 144"/>
                <a:gd name="T62" fmla="*/ 2147483647 w 152"/>
                <a:gd name="T63" fmla="*/ 2147483647 h 144"/>
                <a:gd name="T64" fmla="*/ 2147483647 w 152"/>
                <a:gd name="T65" fmla="*/ 2147483647 h 144"/>
                <a:gd name="T66" fmla="*/ 2147483647 w 152"/>
                <a:gd name="T67" fmla="*/ 0 h 1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44"/>
                <a:gd name="T104" fmla="*/ 152 w 152"/>
                <a:gd name="T105" fmla="*/ 144 h 1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Freeform 701"/>
            <p:cNvSpPr>
              <a:spLocks/>
            </p:cNvSpPr>
            <p:nvPr/>
          </p:nvSpPr>
          <p:spPr bwMode="auto">
            <a:xfrm>
              <a:off x="4525394" y="2499254"/>
              <a:ext cx="65797" cy="7457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0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2147483647 w 49"/>
                <a:gd name="T31" fmla="*/ 2147483647 h 56"/>
                <a:gd name="T32" fmla="*/ 0 w 49"/>
                <a:gd name="T33" fmla="*/ 2147483647 h 56"/>
                <a:gd name="T34" fmla="*/ 2147483647 w 49"/>
                <a:gd name="T35" fmla="*/ 2147483647 h 56"/>
                <a:gd name="T36" fmla="*/ 2147483647 w 49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9"/>
                <a:gd name="T58" fmla="*/ 0 h 56"/>
                <a:gd name="T59" fmla="*/ 49 w 49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4" name="Freeform 702"/>
            <p:cNvSpPr>
              <a:spLocks/>
            </p:cNvSpPr>
            <p:nvPr/>
          </p:nvSpPr>
          <p:spPr bwMode="auto">
            <a:xfrm>
              <a:off x="4806128" y="2799726"/>
              <a:ext cx="106372" cy="107468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0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"/>
                <a:gd name="T73" fmla="*/ 0 h 80"/>
                <a:gd name="T74" fmla="*/ 80 w 80"/>
                <a:gd name="T75" fmla="*/ 80 h 8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5" name="Freeform 703"/>
            <p:cNvSpPr>
              <a:spLocks/>
            </p:cNvSpPr>
            <p:nvPr/>
          </p:nvSpPr>
          <p:spPr bwMode="auto">
            <a:xfrm>
              <a:off x="4546230" y="1833608"/>
              <a:ext cx="441936" cy="525279"/>
            </a:xfrm>
            <a:custGeom>
              <a:avLst/>
              <a:gdLst>
                <a:gd name="T0" fmla="*/ 2147483647 w 329"/>
                <a:gd name="T1" fmla="*/ 2147483647 h 392"/>
                <a:gd name="T2" fmla="*/ 2147483647 w 329"/>
                <a:gd name="T3" fmla="*/ 2147483647 h 392"/>
                <a:gd name="T4" fmla="*/ 2147483647 w 329"/>
                <a:gd name="T5" fmla="*/ 2147483647 h 392"/>
                <a:gd name="T6" fmla="*/ 2147483647 w 329"/>
                <a:gd name="T7" fmla="*/ 2147483647 h 392"/>
                <a:gd name="T8" fmla="*/ 2147483647 w 329"/>
                <a:gd name="T9" fmla="*/ 2147483647 h 392"/>
                <a:gd name="T10" fmla="*/ 2147483647 w 329"/>
                <a:gd name="T11" fmla="*/ 2147483647 h 392"/>
                <a:gd name="T12" fmla="*/ 2147483647 w 329"/>
                <a:gd name="T13" fmla="*/ 2147483647 h 392"/>
                <a:gd name="T14" fmla="*/ 2147483647 w 329"/>
                <a:gd name="T15" fmla="*/ 2147483647 h 392"/>
                <a:gd name="T16" fmla="*/ 2147483647 w 329"/>
                <a:gd name="T17" fmla="*/ 2147483647 h 392"/>
                <a:gd name="T18" fmla="*/ 2147483647 w 329"/>
                <a:gd name="T19" fmla="*/ 2147483647 h 392"/>
                <a:gd name="T20" fmla="*/ 2147483647 w 329"/>
                <a:gd name="T21" fmla="*/ 2147483647 h 392"/>
                <a:gd name="T22" fmla="*/ 2147483647 w 329"/>
                <a:gd name="T23" fmla="*/ 2147483647 h 392"/>
                <a:gd name="T24" fmla="*/ 2147483647 w 329"/>
                <a:gd name="T25" fmla="*/ 2147483647 h 392"/>
                <a:gd name="T26" fmla="*/ 2147483647 w 329"/>
                <a:gd name="T27" fmla="*/ 2147483647 h 392"/>
                <a:gd name="T28" fmla="*/ 2147483647 w 329"/>
                <a:gd name="T29" fmla="*/ 2147483647 h 392"/>
                <a:gd name="T30" fmla="*/ 2147483647 w 329"/>
                <a:gd name="T31" fmla="*/ 2147483647 h 392"/>
                <a:gd name="T32" fmla="*/ 2147483647 w 329"/>
                <a:gd name="T33" fmla="*/ 2147483647 h 392"/>
                <a:gd name="T34" fmla="*/ 2147483647 w 329"/>
                <a:gd name="T35" fmla="*/ 2147483647 h 392"/>
                <a:gd name="T36" fmla="*/ 2147483647 w 329"/>
                <a:gd name="T37" fmla="*/ 2147483647 h 392"/>
                <a:gd name="T38" fmla="*/ 2147483647 w 329"/>
                <a:gd name="T39" fmla="*/ 2147483647 h 392"/>
                <a:gd name="T40" fmla="*/ 2147483647 w 329"/>
                <a:gd name="T41" fmla="*/ 2147483647 h 392"/>
                <a:gd name="T42" fmla="*/ 2147483647 w 329"/>
                <a:gd name="T43" fmla="*/ 2147483647 h 392"/>
                <a:gd name="T44" fmla="*/ 2147483647 w 329"/>
                <a:gd name="T45" fmla="*/ 2147483647 h 392"/>
                <a:gd name="T46" fmla="*/ 2147483647 w 329"/>
                <a:gd name="T47" fmla="*/ 2147483647 h 392"/>
                <a:gd name="T48" fmla="*/ 2147483647 w 329"/>
                <a:gd name="T49" fmla="*/ 2147483647 h 392"/>
                <a:gd name="T50" fmla="*/ 2147483647 w 329"/>
                <a:gd name="T51" fmla="*/ 2147483647 h 392"/>
                <a:gd name="T52" fmla="*/ 2147483647 w 329"/>
                <a:gd name="T53" fmla="*/ 2147483647 h 392"/>
                <a:gd name="T54" fmla="*/ 2147483647 w 329"/>
                <a:gd name="T55" fmla="*/ 2147483647 h 392"/>
                <a:gd name="T56" fmla="*/ 2147483647 w 329"/>
                <a:gd name="T57" fmla="*/ 2147483647 h 392"/>
                <a:gd name="T58" fmla="*/ 2147483647 w 329"/>
                <a:gd name="T59" fmla="*/ 2147483647 h 392"/>
                <a:gd name="T60" fmla="*/ 2147483647 w 329"/>
                <a:gd name="T61" fmla="*/ 2147483647 h 392"/>
                <a:gd name="T62" fmla="*/ 2147483647 w 329"/>
                <a:gd name="T63" fmla="*/ 2147483647 h 392"/>
                <a:gd name="T64" fmla="*/ 2147483647 w 329"/>
                <a:gd name="T65" fmla="*/ 2147483647 h 392"/>
                <a:gd name="T66" fmla="*/ 2147483647 w 329"/>
                <a:gd name="T67" fmla="*/ 2147483647 h 392"/>
                <a:gd name="T68" fmla="*/ 2147483647 w 329"/>
                <a:gd name="T69" fmla="*/ 2147483647 h 392"/>
                <a:gd name="T70" fmla="*/ 2147483647 w 329"/>
                <a:gd name="T71" fmla="*/ 2147483647 h 392"/>
                <a:gd name="T72" fmla="*/ 2147483647 w 329"/>
                <a:gd name="T73" fmla="*/ 2147483647 h 392"/>
                <a:gd name="T74" fmla="*/ 2147483647 w 329"/>
                <a:gd name="T75" fmla="*/ 2147483647 h 392"/>
                <a:gd name="T76" fmla="*/ 0 w 329"/>
                <a:gd name="T77" fmla="*/ 2147483647 h 392"/>
                <a:gd name="T78" fmla="*/ 2147483647 w 329"/>
                <a:gd name="T79" fmla="*/ 2147483647 h 392"/>
                <a:gd name="T80" fmla="*/ 2147483647 w 329"/>
                <a:gd name="T81" fmla="*/ 2147483647 h 392"/>
                <a:gd name="T82" fmla="*/ 2147483647 w 329"/>
                <a:gd name="T83" fmla="*/ 2147483647 h 392"/>
                <a:gd name="T84" fmla="*/ 2147483647 w 329"/>
                <a:gd name="T85" fmla="*/ 2147483647 h 392"/>
                <a:gd name="T86" fmla="*/ 2147483647 w 329"/>
                <a:gd name="T87" fmla="*/ 2147483647 h 39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9"/>
                <a:gd name="T133" fmla="*/ 0 h 392"/>
                <a:gd name="T134" fmla="*/ 329 w 329"/>
                <a:gd name="T135" fmla="*/ 392 h 39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9" h="392">
                  <a:moveTo>
                    <a:pt x="89" y="352"/>
                  </a:moveTo>
                  <a:lnTo>
                    <a:pt x="97" y="344"/>
                  </a:lnTo>
                  <a:lnTo>
                    <a:pt x="97" y="328"/>
                  </a:lnTo>
                  <a:lnTo>
                    <a:pt x="97" y="320"/>
                  </a:lnTo>
                  <a:lnTo>
                    <a:pt x="105" y="312"/>
                  </a:lnTo>
                  <a:lnTo>
                    <a:pt x="97" y="304"/>
                  </a:lnTo>
                  <a:lnTo>
                    <a:pt x="89" y="280"/>
                  </a:lnTo>
                  <a:lnTo>
                    <a:pt x="97" y="264"/>
                  </a:lnTo>
                  <a:lnTo>
                    <a:pt x="97" y="248"/>
                  </a:lnTo>
                  <a:lnTo>
                    <a:pt x="105" y="240"/>
                  </a:lnTo>
                  <a:lnTo>
                    <a:pt x="121" y="240"/>
                  </a:lnTo>
                  <a:lnTo>
                    <a:pt x="121" y="224"/>
                  </a:lnTo>
                  <a:lnTo>
                    <a:pt x="113" y="216"/>
                  </a:lnTo>
                  <a:lnTo>
                    <a:pt x="121" y="200"/>
                  </a:lnTo>
                  <a:lnTo>
                    <a:pt x="129" y="176"/>
                  </a:lnTo>
                  <a:lnTo>
                    <a:pt x="137" y="176"/>
                  </a:lnTo>
                  <a:lnTo>
                    <a:pt x="145" y="152"/>
                  </a:lnTo>
                  <a:lnTo>
                    <a:pt x="153" y="144"/>
                  </a:lnTo>
                  <a:lnTo>
                    <a:pt x="145" y="128"/>
                  </a:lnTo>
                  <a:lnTo>
                    <a:pt x="153" y="120"/>
                  </a:lnTo>
                  <a:lnTo>
                    <a:pt x="161" y="112"/>
                  </a:lnTo>
                  <a:lnTo>
                    <a:pt x="169" y="112"/>
                  </a:lnTo>
                  <a:lnTo>
                    <a:pt x="177" y="96"/>
                  </a:lnTo>
                  <a:lnTo>
                    <a:pt x="185" y="96"/>
                  </a:lnTo>
                  <a:lnTo>
                    <a:pt x="193" y="96"/>
                  </a:lnTo>
                  <a:lnTo>
                    <a:pt x="193" y="88"/>
                  </a:lnTo>
                  <a:lnTo>
                    <a:pt x="201" y="80"/>
                  </a:lnTo>
                  <a:lnTo>
                    <a:pt x="209" y="80"/>
                  </a:lnTo>
                  <a:lnTo>
                    <a:pt x="209" y="72"/>
                  </a:lnTo>
                  <a:lnTo>
                    <a:pt x="217" y="80"/>
                  </a:lnTo>
                  <a:lnTo>
                    <a:pt x="225" y="88"/>
                  </a:lnTo>
                  <a:lnTo>
                    <a:pt x="233" y="88"/>
                  </a:lnTo>
                  <a:lnTo>
                    <a:pt x="249" y="88"/>
                  </a:lnTo>
                  <a:lnTo>
                    <a:pt x="265" y="80"/>
                  </a:lnTo>
                  <a:lnTo>
                    <a:pt x="273" y="56"/>
                  </a:lnTo>
                  <a:lnTo>
                    <a:pt x="281" y="48"/>
                  </a:lnTo>
                  <a:lnTo>
                    <a:pt x="297" y="48"/>
                  </a:lnTo>
                  <a:lnTo>
                    <a:pt x="313" y="56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21" y="64"/>
                  </a:lnTo>
                  <a:lnTo>
                    <a:pt x="329" y="56"/>
                  </a:lnTo>
                  <a:lnTo>
                    <a:pt x="321" y="48"/>
                  </a:lnTo>
                  <a:lnTo>
                    <a:pt x="321" y="40"/>
                  </a:lnTo>
                  <a:lnTo>
                    <a:pt x="329" y="24"/>
                  </a:lnTo>
                  <a:lnTo>
                    <a:pt x="321" y="16"/>
                  </a:lnTo>
                  <a:lnTo>
                    <a:pt x="305" y="0"/>
                  </a:lnTo>
                  <a:lnTo>
                    <a:pt x="289" y="16"/>
                  </a:lnTo>
                  <a:lnTo>
                    <a:pt x="273" y="8"/>
                  </a:lnTo>
                  <a:lnTo>
                    <a:pt x="265" y="8"/>
                  </a:lnTo>
                  <a:lnTo>
                    <a:pt x="249" y="8"/>
                  </a:lnTo>
                  <a:lnTo>
                    <a:pt x="233" y="24"/>
                  </a:lnTo>
                  <a:lnTo>
                    <a:pt x="225" y="24"/>
                  </a:lnTo>
                  <a:lnTo>
                    <a:pt x="217" y="24"/>
                  </a:lnTo>
                  <a:lnTo>
                    <a:pt x="209" y="32"/>
                  </a:lnTo>
                  <a:lnTo>
                    <a:pt x="201" y="32"/>
                  </a:lnTo>
                  <a:lnTo>
                    <a:pt x="193" y="56"/>
                  </a:lnTo>
                  <a:lnTo>
                    <a:pt x="169" y="56"/>
                  </a:lnTo>
                  <a:lnTo>
                    <a:pt x="161" y="80"/>
                  </a:lnTo>
                  <a:lnTo>
                    <a:pt x="161" y="88"/>
                  </a:lnTo>
                  <a:lnTo>
                    <a:pt x="145" y="88"/>
                  </a:lnTo>
                  <a:lnTo>
                    <a:pt x="129" y="112"/>
                  </a:lnTo>
                  <a:lnTo>
                    <a:pt x="129" y="128"/>
                  </a:lnTo>
                  <a:lnTo>
                    <a:pt x="113" y="152"/>
                  </a:lnTo>
                  <a:lnTo>
                    <a:pt x="105" y="168"/>
                  </a:lnTo>
                  <a:lnTo>
                    <a:pt x="97" y="184"/>
                  </a:lnTo>
                  <a:lnTo>
                    <a:pt x="89" y="200"/>
                  </a:lnTo>
                  <a:lnTo>
                    <a:pt x="65" y="240"/>
                  </a:lnTo>
                  <a:lnTo>
                    <a:pt x="49" y="256"/>
                  </a:lnTo>
                  <a:lnTo>
                    <a:pt x="33" y="264"/>
                  </a:lnTo>
                  <a:lnTo>
                    <a:pt x="25" y="280"/>
                  </a:lnTo>
                  <a:lnTo>
                    <a:pt x="17" y="288"/>
                  </a:lnTo>
                  <a:lnTo>
                    <a:pt x="8" y="296"/>
                  </a:lnTo>
                  <a:lnTo>
                    <a:pt x="8" y="304"/>
                  </a:lnTo>
                  <a:lnTo>
                    <a:pt x="0" y="320"/>
                  </a:lnTo>
                  <a:lnTo>
                    <a:pt x="0" y="336"/>
                  </a:lnTo>
                  <a:lnTo>
                    <a:pt x="8" y="352"/>
                  </a:lnTo>
                  <a:lnTo>
                    <a:pt x="8" y="368"/>
                  </a:lnTo>
                  <a:lnTo>
                    <a:pt x="8" y="384"/>
                  </a:lnTo>
                  <a:lnTo>
                    <a:pt x="25" y="392"/>
                  </a:lnTo>
                  <a:lnTo>
                    <a:pt x="41" y="392"/>
                  </a:lnTo>
                  <a:lnTo>
                    <a:pt x="65" y="376"/>
                  </a:lnTo>
                  <a:lnTo>
                    <a:pt x="73" y="368"/>
                  </a:lnTo>
                  <a:lnTo>
                    <a:pt x="81" y="368"/>
                  </a:lnTo>
                  <a:lnTo>
                    <a:pt x="81" y="376"/>
                  </a:lnTo>
                  <a:lnTo>
                    <a:pt x="81" y="368"/>
                  </a:lnTo>
                  <a:lnTo>
                    <a:pt x="89" y="3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6" name="Freeform 704"/>
            <p:cNvSpPr>
              <a:spLocks/>
            </p:cNvSpPr>
            <p:nvPr/>
          </p:nvSpPr>
          <p:spPr bwMode="auto">
            <a:xfrm>
              <a:off x="4654795" y="1941076"/>
              <a:ext cx="214937" cy="504443"/>
            </a:xfrm>
            <a:custGeom>
              <a:avLst/>
              <a:gdLst>
                <a:gd name="T0" fmla="*/ 2147483647 w 160"/>
                <a:gd name="T1" fmla="*/ 2147483647 h 376"/>
                <a:gd name="T2" fmla="*/ 2147483647 w 160"/>
                <a:gd name="T3" fmla="*/ 2147483647 h 376"/>
                <a:gd name="T4" fmla="*/ 2147483647 w 160"/>
                <a:gd name="T5" fmla="*/ 2147483647 h 376"/>
                <a:gd name="T6" fmla="*/ 2147483647 w 160"/>
                <a:gd name="T7" fmla="*/ 2147483647 h 376"/>
                <a:gd name="T8" fmla="*/ 2147483647 w 160"/>
                <a:gd name="T9" fmla="*/ 0 h 376"/>
                <a:gd name="T10" fmla="*/ 2147483647 w 160"/>
                <a:gd name="T11" fmla="*/ 2147483647 h 376"/>
                <a:gd name="T12" fmla="*/ 2147483647 w 160"/>
                <a:gd name="T13" fmla="*/ 2147483647 h 376"/>
                <a:gd name="T14" fmla="*/ 2147483647 w 160"/>
                <a:gd name="T15" fmla="*/ 2147483647 h 376"/>
                <a:gd name="T16" fmla="*/ 2147483647 w 160"/>
                <a:gd name="T17" fmla="*/ 2147483647 h 376"/>
                <a:gd name="T18" fmla="*/ 2147483647 w 160"/>
                <a:gd name="T19" fmla="*/ 2147483647 h 376"/>
                <a:gd name="T20" fmla="*/ 2147483647 w 160"/>
                <a:gd name="T21" fmla="*/ 2147483647 h 376"/>
                <a:gd name="T22" fmla="*/ 2147483647 w 160"/>
                <a:gd name="T23" fmla="*/ 2147483647 h 376"/>
                <a:gd name="T24" fmla="*/ 2147483647 w 160"/>
                <a:gd name="T25" fmla="*/ 2147483647 h 376"/>
                <a:gd name="T26" fmla="*/ 2147483647 w 160"/>
                <a:gd name="T27" fmla="*/ 2147483647 h 376"/>
                <a:gd name="T28" fmla="*/ 2147483647 w 160"/>
                <a:gd name="T29" fmla="*/ 2147483647 h 376"/>
                <a:gd name="T30" fmla="*/ 2147483647 w 160"/>
                <a:gd name="T31" fmla="*/ 2147483647 h 376"/>
                <a:gd name="T32" fmla="*/ 2147483647 w 160"/>
                <a:gd name="T33" fmla="*/ 2147483647 h 376"/>
                <a:gd name="T34" fmla="*/ 2147483647 w 160"/>
                <a:gd name="T35" fmla="*/ 2147483647 h 376"/>
                <a:gd name="T36" fmla="*/ 0 w 160"/>
                <a:gd name="T37" fmla="*/ 2147483647 h 376"/>
                <a:gd name="T38" fmla="*/ 2147483647 w 160"/>
                <a:gd name="T39" fmla="*/ 2147483647 h 376"/>
                <a:gd name="T40" fmla="*/ 2147483647 w 160"/>
                <a:gd name="T41" fmla="*/ 2147483647 h 376"/>
                <a:gd name="T42" fmla="*/ 2147483647 w 160"/>
                <a:gd name="T43" fmla="*/ 2147483647 h 376"/>
                <a:gd name="T44" fmla="*/ 2147483647 w 160"/>
                <a:gd name="T45" fmla="*/ 2147483647 h 376"/>
                <a:gd name="T46" fmla="*/ 2147483647 w 160"/>
                <a:gd name="T47" fmla="*/ 2147483647 h 376"/>
                <a:gd name="T48" fmla="*/ 2147483647 w 160"/>
                <a:gd name="T49" fmla="*/ 2147483647 h 376"/>
                <a:gd name="T50" fmla="*/ 2147483647 w 160"/>
                <a:gd name="T51" fmla="*/ 2147483647 h 376"/>
                <a:gd name="T52" fmla="*/ 2147483647 w 160"/>
                <a:gd name="T53" fmla="*/ 2147483647 h 376"/>
                <a:gd name="T54" fmla="*/ 2147483647 w 160"/>
                <a:gd name="T55" fmla="*/ 2147483647 h 376"/>
                <a:gd name="T56" fmla="*/ 2147483647 w 160"/>
                <a:gd name="T57" fmla="*/ 2147483647 h 376"/>
                <a:gd name="T58" fmla="*/ 2147483647 w 160"/>
                <a:gd name="T59" fmla="*/ 2147483647 h 376"/>
                <a:gd name="T60" fmla="*/ 2147483647 w 160"/>
                <a:gd name="T61" fmla="*/ 2147483647 h 376"/>
                <a:gd name="T62" fmla="*/ 2147483647 w 160"/>
                <a:gd name="T63" fmla="*/ 2147483647 h 376"/>
                <a:gd name="T64" fmla="*/ 2147483647 w 160"/>
                <a:gd name="T65" fmla="*/ 2147483647 h 376"/>
                <a:gd name="T66" fmla="*/ 2147483647 w 160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0"/>
                <a:gd name="T103" fmla="*/ 0 h 376"/>
                <a:gd name="T104" fmla="*/ 160 w 160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0" h="376">
                  <a:moveTo>
                    <a:pt x="160" y="88"/>
                  </a:moveTo>
                  <a:lnTo>
                    <a:pt x="160" y="80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0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8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16"/>
                  </a:lnTo>
                  <a:lnTo>
                    <a:pt x="88" y="32"/>
                  </a:lnTo>
                  <a:lnTo>
                    <a:pt x="80" y="32"/>
                  </a:lnTo>
                  <a:lnTo>
                    <a:pt x="72" y="40"/>
                  </a:lnTo>
                  <a:lnTo>
                    <a:pt x="64" y="48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120"/>
                  </a:lnTo>
                  <a:lnTo>
                    <a:pt x="32" y="136"/>
                  </a:lnTo>
                  <a:lnTo>
                    <a:pt x="40" y="144"/>
                  </a:lnTo>
                  <a:lnTo>
                    <a:pt x="40" y="160"/>
                  </a:lnTo>
                  <a:lnTo>
                    <a:pt x="24" y="160"/>
                  </a:lnTo>
                  <a:lnTo>
                    <a:pt x="16" y="168"/>
                  </a:lnTo>
                  <a:lnTo>
                    <a:pt x="16" y="184"/>
                  </a:lnTo>
                  <a:lnTo>
                    <a:pt x="8" y="200"/>
                  </a:lnTo>
                  <a:lnTo>
                    <a:pt x="16" y="224"/>
                  </a:lnTo>
                  <a:lnTo>
                    <a:pt x="24" y="232"/>
                  </a:lnTo>
                  <a:lnTo>
                    <a:pt x="16" y="240"/>
                  </a:lnTo>
                  <a:lnTo>
                    <a:pt x="16" y="248"/>
                  </a:lnTo>
                  <a:lnTo>
                    <a:pt x="16" y="264"/>
                  </a:lnTo>
                  <a:lnTo>
                    <a:pt x="8" y="272"/>
                  </a:lnTo>
                  <a:lnTo>
                    <a:pt x="0" y="288"/>
                  </a:lnTo>
                  <a:lnTo>
                    <a:pt x="0" y="296"/>
                  </a:lnTo>
                  <a:lnTo>
                    <a:pt x="8" y="312"/>
                  </a:lnTo>
                  <a:lnTo>
                    <a:pt x="8" y="328"/>
                  </a:lnTo>
                  <a:lnTo>
                    <a:pt x="16" y="352"/>
                  </a:lnTo>
                  <a:lnTo>
                    <a:pt x="16" y="360"/>
                  </a:lnTo>
                  <a:lnTo>
                    <a:pt x="24" y="368"/>
                  </a:lnTo>
                  <a:lnTo>
                    <a:pt x="24" y="376"/>
                  </a:lnTo>
                  <a:lnTo>
                    <a:pt x="40" y="376"/>
                  </a:lnTo>
                  <a:lnTo>
                    <a:pt x="40" y="368"/>
                  </a:lnTo>
                  <a:lnTo>
                    <a:pt x="48" y="360"/>
                  </a:lnTo>
                  <a:lnTo>
                    <a:pt x="64" y="360"/>
                  </a:lnTo>
                  <a:lnTo>
                    <a:pt x="72" y="344"/>
                  </a:lnTo>
                  <a:lnTo>
                    <a:pt x="72" y="312"/>
                  </a:lnTo>
                  <a:lnTo>
                    <a:pt x="72" y="296"/>
                  </a:lnTo>
                  <a:lnTo>
                    <a:pt x="80" y="296"/>
                  </a:lnTo>
                  <a:lnTo>
                    <a:pt x="96" y="288"/>
                  </a:lnTo>
                  <a:lnTo>
                    <a:pt x="96" y="272"/>
                  </a:lnTo>
                  <a:lnTo>
                    <a:pt x="88" y="256"/>
                  </a:lnTo>
                  <a:lnTo>
                    <a:pt x="80" y="248"/>
                  </a:lnTo>
                  <a:lnTo>
                    <a:pt x="80" y="224"/>
                  </a:lnTo>
                  <a:lnTo>
                    <a:pt x="80" y="200"/>
                  </a:lnTo>
                  <a:lnTo>
                    <a:pt x="96" y="184"/>
                  </a:lnTo>
                  <a:lnTo>
                    <a:pt x="104" y="176"/>
                  </a:lnTo>
                  <a:lnTo>
                    <a:pt x="128" y="160"/>
                  </a:lnTo>
                  <a:lnTo>
                    <a:pt x="136" y="144"/>
                  </a:lnTo>
                  <a:lnTo>
                    <a:pt x="128" y="136"/>
                  </a:lnTo>
                  <a:lnTo>
                    <a:pt x="136" y="120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6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7" name="Freeform 705"/>
            <p:cNvSpPr>
              <a:spLocks/>
            </p:cNvSpPr>
            <p:nvPr/>
          </p:nvSpPr>
          <p:spPr bwMode="auto">
            <a:xfrm>
              <a:off x="4837930" y="2531056"/>
              <a:ext cx="311439" cy="203971"/>
            </a:xfrm>
            <a:custGeom>
              <a:avLst/>
              <a:gdLst>
                <a:gd name="T0" fmla="*/ 2147483647 w 232"/>
                <a:gd name="T1" fmla="*/ 2147483647 h 152"/>
                <a:gd name="T2" fmla="*/ 2147483647 w 232"/>
                <a:gd name="T3" fmla="*/ 2147483647 h 152"/>
                <a:gd name="T4" fmla="*/ 2147483647 w 232"/>
                <a:gd name="T5" fmla="*/ 2147483647 h 152"/>
                <a:gd name="T6" fmla="*/ 2147483647 w 232"/>
                <a:gd name="T7" fmla="*/ 2147483647 h 152"/>
                <a:gd name="T8" fmla="*/ 2147483647 w 232"/>
                <a:gd name="T9" fmla="*/ 2147483647 h 152"/>
                <a:gd name="T10" fmla="*/ 2147483647 w 232"/>
                <a:gd name="T11" fmla="*/ 2147483647 h 152"/>
                <a:gd name="T12" fmla="*/ 2147483647 w 232"/>
                <a:gd name="T13" fmla="*/ 2147483647 h 152"/>
                <a:gd name="T14" fmla="*/ 2147483647 w 232"/>
                <a:gd name="T15" fmla="*/ 2147483647 h 152"/>
                <a:gd name="T16" fmla="*/ 2147483647 w 232"/>
                <a:gd name="T17" fmla="*/ 2147483647 h 152"/>
                <a:gd name="T18" fmla="*/ 2147483647 w 232"/>
                <a:gd name="T19" fmla="*/ 2147483647 h 152"/>
                <a:gd name="T20" fmla="*/ 2147483647 w 232"/>
                <a:gd name="T21" fmla="*/ 2147483647 h 152"/>
                <a:gd name="T22" fmla="*/ 2147483647 w 232"/>
                <a:gd name="T23" fmla="*/ 0 h 152"/>
                <a:gd name="T24" fmla="*/ 2147483647 w 232"/>
                <a:gd name="T25" fmla="*/ 0 h 152"/>
                <a:gd name="T26" fmla="*/ 2147483647 w 232"/>
                <a:gd name="T27" fmla="*/ 2147483647 h 152"/>
                <a:gd name="T28" fmla="*/ 2147483647 w 232"/>
                <a:gd name="T29" fmla="*/ 2147483647 h 152"/>
                <a:gd name="T30" fmla="*/ 2147483647 w 232"/>
                <a:gd name="T31" fmla="*/ 2147483647 h 152"/>
                <a:gd name="T32" fmla="*/ 2147483647 w 232"/>
                <a:gd name="T33" fmla="*/ 2147483647 h 152"/>
                <a:gd name="T34" fmla="*/ 2147483647 w 232"/>
                <a:gd name="T35" fmla="*/ 2147483647 h 152"/>
                <a:gd name="T36" fmla="*/ 2147483647 w 232"/>
                <a:gd name="T37" fmla="*/ 2147483647 h 152"/>
                <a:gd name="T38" fmla="*/ 2147483647 w 232"/>
                <a:gd name="T39" fmla="*/ 2147483647 h 152"/>
                <a:gd name="T40" fmla="*/ 2147483647 w 232"/>
                <a:gd name="T41" fmla="*/ 2147483647 h 152"/>
                <a:gd name="T42" fmla="*/ 2147483647 w 232"/>
                <a:gd name="T43" fmla="*/ 2147483647 h 152"/>
                <a:gd name="T44" fmla="*/ 0 w 232"/>
                <a:gd name="T45" fmla="*/ 2147483647 h 152"/>
                <a:gd name="T46" fmla="*/ 0 w 232"/>
                <a:gd name="T47" fmla="*/ 2147483647 h 152"/>
                <a:gd name="T48" fmla="*/ 2147483647 w 232"/>
                <a:gd name="T49" fmla="*/ 2147483647 h 152"/>
                <a:gd name="T50" fmla="*/ 2147483647 w 232"/>
                <a:gd name="T51" fmla="*/ 2147483647 h 152"/>
                <a:gd name="T52" fmla="*/ 2147483647 w 232"/>
                <a:gd name="T53" fmla="*/ 2147483647 h 152"/>
                <a:gd name="T54" fmla="*/ 2147483647 w 232"/>
                <a:gd name="T55" fmla="*/ 2147483647 h 152"/>
                <a:gd name="T56" fmla="*/ 2147483647 w 232"/>
                <a:gd name="T57" fmla="*/ 2147483647 h 152"/>
                <a:gd name="T58" fmla="*/ 2147483647 w 232"/>
                <a:gd name="T59" fmla="*/ 2147483647 h 152"/>
                <a:gd name="T60" fmla="*/ 2147483647 w 232"/>
                <a:gd name="T61" fmla="*/ 2147483647 h 152"/>
                <a:gd name="T62" fmla="*/ 2147483647 w 232"/>
                <a:gd name="T63" fmla="*/ 2147483647 h 152"/>
                <a:gd name="T64" fmla="*/ 2147483647 w 232"/>
                <a:gd name="T65" fmla="*/ 2147483647 h 152"/>
                <a:gd name="T66" fmla="*/ 2147483647 w 232"/>
                <a:gd name="T67" fmla="*/ 2147483647 h 152"/>
                <a:gd name="T68" fmla="*/ 2147483647 w 232"/>
                <a:gd name="T69" fmla="*/ 2147483647 h 152"/>
                <a:gd name="T70" fmla="*/ 2147483647 w 232"/>
                <a:gd name="T71" fmla="*/ 2147483647 h 152"/>
                <a:gd name="T72" fmla="*/ 2147483647 w 232"/>
                <a:gd name="T73" fmla="*/ 2147483647 h 152"/>
                <a:gd name="T74" fmla="*/ 2147483647 w 232"/>
                <a:gd name="T75" fmla="*/ 2147483647 h 152"/>
                <a:gd name="T76" fmla="*/ 2147483647 w 232"/>
                <a:gd name="T77" fmla="*/ 2147483647 h 152"/>
                <a:gd name="T78" fmla="*/ 2147483647 w 232"/>
                <a:gd name="T79" fmla="*/ 2147483647 h 152"/>
                <a:gd name="T80" fmla="*/ 2147483647 w 232"/>
                <a:gd name="T81" fmla="*/ 2147483647 h 152"/>
                <a:gd name="T82" fmla="*/ 2147483647 w 232"/>
                <a:gd name="T83" fmla="*/ 2147483647 h 152"/>
                <a:gd name="T84" fmla="*/ 2147483647 w 232"/>
                <a:gd name="T85" fmla="*/ 2147483647 h 152"/>
                <a:gd name="T86" fmla="*/ 2147483647 w 232"/>
                <a:gd name="T87" fmla="*/ 2147483647 h 152"/>
                <a:gd name="T88" fmla="*/ 2147483647 w 232"/>
                <a:gd name="T89" fmla="*/ 2147483647 h 1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2"/>
                <a:gd name="T136" fmla="*/ 0 h 152"/>
                <a:gd name="T137" fmla="*/ 232 w 232"/>
                <a:gd name="T138" fmla="*/ 152 h 1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2" h="152">
                  <a:moveTo>
                    <a:pt x="216" y="88"/>
                  </a:moveTo>
                  <a:lnTo>
                    <a:pt x="224" y="88"/>
                  </a:lnTo>
                  <a:lnTo>
                    <a:pt x="232" y="64"/>
                  </a:lnTo>
                  <a:lnTo>
                    <a:pt x="232" y="56"/>
                  </a:lnTo>
                  <a:lnTo>
                    <a:pt x="208" y="48"/>
                  </a:lnTo>
                  <a:lnTo>
                    <a:pt x="192" y="40"/>
                  </a:lnTo>
                  <a:lnTo>
                    <a:pt x="184" y="40"/>
                  </a:lnTo>
                  <a:lnTo>
                    <a:pt x="168" y="32"/>
                  </a:lnTo>
                  <a:lnTo>
                    <a:pt x="160" y="16"/>
                  </a:lnTo>
                  <a:lnTo>
                    <a:pt x="136" y="8"/>
                  </a:lnTo>
                  <a:lnTo>
                    <a:pt x="128" y="8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2" y="24"/>
                  </a:lnTo>
                  <a:lnTo>
                    <a:pt x="96" y="24"/>
                  </a:lnTo>
                  <a:lnTo>
                    <a:pt x="72" y="24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32"/>
                  </a:lnTo>
                  <a:lnTo>
                    <a:pt x="16" y="40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88"/>
                  </a:lnTo>
                  <a:lnTo>
                    <a:pt x="48" y="80"/>
                  </a:lnTo>
                  <a:lnTo>
                    <a:pt x="72" y="80"/>
                  </a:lnTo>
                  <a:lnTo>
                    <a:pt x="96" y="96"/>
                  </a:lnTo>
                  <a:lnTo>
                    <a:pt x="104" y="112"/>
                  </a:lnTo>
                  <a:lnTo>
                    <a:pt x="88" y="120"/>
                  </a:lnTo>
                  <a:lnTo>
                    <a:pt x="88" y="136"/>
                  </a:lnTo>
                  <a:lnTo>
                    <a:pt x="96" y="136"/>
                  </a:lnTo>
                  <a:lnTo>
                    <a:pt x="104" y="128"/>
                  </a:lnTo>
                  <a:lnTo>
                    <a:pt x="120" y="120"/>
                  </a:lnTo>
                  <a:lnTo>
                    <a:pt x="136" y="120"/>
                  </a:lnTo>
                  <a:lnTo>
                    <a:pt x="144" y="128"/>
                  </a:lnTo>
                  <a:lnTo>
                    <a:pt x="136" y="136"/>
                  </a:lnTo>
                  <a:lnTo>
                    <a:pt x="152" y="152"/>
                  </a:lnTo>
                  <a:lnTo>
                    <a:pt x="184" y="136"/>
                  </a:lnTo>
                  <a:lnTo>
                    <a:pt x="168" y="128"/>
                  </a:lnTo>
                  <a:lnTo>
                    <a:pt x="176" y="112"/>
                  </a:lnTo>
                  <a:lnTo>
                    <a:pt x="200" y="112"/>
                  </a:lnTo>
                  <a:lnTo>
                    <a:pt x="208" y="104"/>
                  </a:lnTo>
                  <a:lnTo>
                    <a:pt x="216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8" name="Freeform 706"/>
            <p:cNvSpPr>
              <a:spLocks/>
            </p:cNvSpPr>
            <p:nvPr/>
          </p:nvSpPr>
          <p:spPr bwMode="auto">
            <a:xfrm>
              <a:off x="5019968" y="2531056"/>
              <a:ext cx="32898" cy="20835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16"/>
                <a:gd name="T14" fmla="*/ 24 w 24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9" name="Freeform 707"/>
            <p:cNvSpPr>
              <a:spLocks/>
            </p:cNvSpPr>
            <p:nvPr/>
          </p:nvSpPr>
          <p:spPr bwMode="auto">
            <a:xfrm>
              <a:off x="4806128" y="2799726"/>
              <a:ext cx="106372" cy="107468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0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2147483647 w 80"/>
                <a:gd name="T49" fmla="*/ 2147483647 h 80"/>
                <a:gd name="T50" fmla="*/ 2147483647 w 80"/>
                <a:gd name="T51" fmla="*/ 2147483647 h 80"/>
                <a:gd name="T52" fmla="*/ 2147483647 w 80"/>
                <a:gd name="T53" fmla="*/ 2147483647 h 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0"/>
                <a:gd name="T82" fmla="*/ 0 h 80"/>
                <a:gd name="T83" fmla="*/ 80 w 80"/>
                <a:gd name="T84" fmla="*/ 80 h 8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0" name="Freeform 708"/>
            <p:cNvSpPr>
              <a:spLocks/>
            </p:cNvSpPr>
            <p:nvPr/>
          </p:nvSpPr>
          <p:spPr bwMode="auto">
            <a:xfrm>
              <a:off x="5019968" y="2531056"/>
              <a:ext cx="32898" cy="20835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6"/>
                <a:gd name="T17" fmla="*/ 24 w 24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1" name="Freeform 709"/>
            <p:cNvSpPr>
              <a:spLocks/>
            </p:cNvSpPr>
            <p:nvPr/>
          </p:nvSpPr>
          <p:spPr bwMode="auto">
            <a:xfrm>
              <a:off x="4806128" y="2638524"/>
              <a:ext cx="171072" cy="117338"/>
            </a:xfrm>
            <a:custGeom>
              <a:avLst/>
              <a:gdLst>
                <a:gd name="T0" fmla="*/ 2147483647 w 128"/>
                <a:gd name="T1" fmla="*/ 2147483647 h 88"/>
                <a:gd name="T2" fmla="*/ 2147483647 w 128"/>
                <a:gd name="T3" fmla="*/ 2147483647 h 88"/>
                <a:gd name="T4" fmla="*/ 2147483647 w 128"/>
                <a:gd name="T5" fmla="*/ 2147483647 h 88"/>
                <a:gd name="T6" fmla="*/ 2147483647 w 128"/>
                <a:gd name="T7" fmla="*/ 0 h 88"/>
                <a:gd name="T8" fmla="*/ 2147483647 w 128"/>
                <a:gd name="T9" fmla="*/ 0 h 88"/>
                <a:gd name="T10" fmla="*/ 2147483647 w 128"/>
                <a:gd name="T11" fmla="*/ 2147483647 h 88"/>
                <a:gd name="T12" fmla="*/ 2147483647 w 128"/>
                <a:gd name="T13" fmla="*/ 0 h 88"/>
                <a:gd name="T14" fmla="*/ 2147483647 w 128"/>
                <a:gd name="T15" fmla="*/ 2147483647 h 88"/>
                <a:gd name="T16" fmla="*/ 2147483647 w 128"/>
                <a:gd name="T17" fmla="*/ 2147483647 h 88"/>
                <a:gd name="T18" fmla="*/ 0 w 128"/>
                <a:gd name="T19" fmla="*/ 2147483647 h 88"/>
                <a:gd name="T20" fmla="*/ 2147483647 w 128"/>
                <a:gd name="T21" fmla="*/ 2147483647 h 88"/>
                <a:gd name="T22" fmla="*/ 2147483647 w 128"/>
                <a:gd name="T23" fmla="*/ 2147483647 h 88"/>
                <a:gd name="T24" fmla="*/ 2147483647 w 128"/>
                <a:gd name="T25" fmla="*/ 2147483647 h 88"/>
                <a:gd name="T26" fmla="*/ 2147483647 w 128"/>
                <a:gd name="T27" fmla="*/ 2147483647 h 88"/>
                <a:gd name="T28" fmla="*/ 2147483647 w 128"/>
                <a:gd name="T29" fmla="*/ 2147483647 h 88"/>
                <a:gd name="T30" fmla="*/ 2147483647 w 128"/>
                <a:gd name="T31" fmla="*/ 2147483647 h 88"/>
                <a:gd name="T32" fmla="*/ 2147483647 w 128"/>
                <a:gd name="T33" fmla="*/ 2147483647 h 88"/>
                <a:gd name="T34" fmla="*/ 2147483647 w 128"/>
                <a:gd name="T35" fmla="*/ 2147483647 h 88"/>
                <a:gd name="T36" fmla="*/ 2147483647 w 128"/>
                <a:gd name="T37" fmla="*/ 2147483647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8"/>
                <a:gd name="T58" fmla="*/ 0 h 88"/>
                <a:gd name="T59" fmla="*/ 128 w 128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8" h="88">
                  <a:moveTo>
                    <a:pt x="112" y="40"/>
                  </a:moveTo>
                  <a:lnTo>
                    <a:pt x="128" y="32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16" y="40"/>
                  </a:lnTo>
                  <a:lnTo>
                    <a:pt x="0" y="40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64" y="80"/>
                  </a:lnTo>
                  <a:lnTo>
                    <a:pt x="88" y="80"/>
                  </a:lnTo>
                  <a:lnTo>
                    <a:pt x="112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12" y="56"/>
                  </a:lnTo>
                  <a:lnTo>
                    <a:pt x="11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2" name="Freeform 710"/>
            <p:cNvSpPr>
              <a:spLocks/>
            </p:cNvSpPr>
            <p:nvPr/>
          </p:nvSpPr>
          <p:spPr bwMode="auto">
            <a:xfrm>
              <a:off x="4806128" y="2692258"/>
              <a:ext cx="42768" cy="53735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3" name="Freeform 711"/>
            <p:cNvSpPr>
              <a:spLocks/>
            </p:cNvSpPr>
            <p:nvPr/>
          </p:nvSpPr>
          <p:spPr bwMode="auto">
            <a:xfrm>
              <a:off x="4665761" y="2573824"/>
              <a:ext cx="118435" cy="64701"/>
            </a:xfrm>
            <a:custGeom>
              <a:avLst/>
              <a:gdLst>
                <a:gd name="T0" fmla="*/ 2147483647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2147483647 h 48"/>
                <a:gd name="T12" fmla="*/ 2147483647 w 88"/>
                <a:gd name="T13" fmla="*/ 2147483647 h 48"/>
                <a:gd name="T14" fmla="*/ 2147483647 w 88"/>
                <a:gd name="T15" fmla="*/ 2147483647 h 48"/>
                <a:gd name="T16" fmla="*/ 2147483647 w 88"/>
                <a:gd name="T17" fmla="*/ 2147483647 h 48"/>
                <a:gd name="T18" fmla="*/ 2147483647 w 88"/>
                <a:gd name="T19" fmla="*/ 0 h 48"/>
                <a:gd name="T20" fmla="*/ 2147483647 w 88"/>
                <a:gd name="T21" fmla="*/ 0 h 48"/>
                <a:gd name="T22" fmla="*/ 2147483647 w 88"/>
                <a:gd name="T23" fmla="*/ 0 h 48"/>
                <a:gd name="T24" fmla="*/ 2147483647 w 88"/>
                <a:gd name="T25" fmla="*/ 2147483647 h 48"/>
                <a:gd name="T26" fmla="*/ 2147483647 w 88"/>
                <a:gd name="T27" fmla="*/ 2147483647 h 48"/>
                <a:gd name="T28" fmla="*/ 0 w 88"/>
                <a:gd name="T29" fmla="*/ 2147483647 h 48"/>
                <a:gd name="T30" fmla="*/ 2147483647 w 88"/>
                <a:gd name="T31" fmla="*/ 2147483647 h 48"/>
                <a:gd name="T32" fmla="*/ 2147483647 w 88"/>
                <a:gd name="T33" fmla="*/ 2147483647 h 48"/>
                <a:gd name="T34" fmla="*/ 2147483647 w 88"/>
                <a:gd name="T35" fmla="*/ 2147483647 h 48"/>
                <a:gd name="T36" fmla="*/ 2147483647 w 88"/>
                <a:gd name="T37" fmla="*/ 2147483647 h 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48"/>
                <a:gd name="T59" fmla="*/ 88 w 88"/>
                <a:gd name="T60" fmla="*/ 48 h 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48">
                  <a:moveTo>
                    <a:pt x="40" y="40"/>
                  </a:moveTo>
                  <a:lnTo>
                    <a:pt x="56" y="40"/>
                  </a:lnTo>
                  <a:lnTo>
                    <a:pt x="64" y="40"/>
                  </a:lnTo>
                  <a:lnTo>
                    <a:pt x="64" y="48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88" y="24"/>
                  </a:lnTo>
                  <a:lnTo>
                    <a:pt x="72" y="16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4" name="Freeform 712"/>
            <p:cNvSpPr>
              <a:spLocks/>
            </p:cNvSpPr>
            <p:nvPr/>
          </p:nvSpPr>
          <p:spPr bwMode="auto">
            <a:xfrm>
              <a:off x="4741428" y="2638524"/>
              <a:ext cx="107468" cy="64700"/>
            </a:xfrm>
            <a:custGeom>
              <a:avLst/>
              <a:gdLst>
                <a:gd name="T0" fmla="*/ 2147483647 w 80"/>
                <a:gd name="T1" fmla="*/ 0 h 48"/>
                <a:gd name="T2" fmla="*/ 2147483647 w 80"/>
                <a:gd name="T3" fmla="*/ 0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2147483647 h 48"/>
                <a:gd name="T14" fmla="*/ 0 w 80"/>
                <a:gd name="T15" fmla="*/ 2147483647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2147483647 w 80"/>
                <a:gd name="T23" fmla="*/ 2147483647 h 48"/>
                <a:gd name="T24" fmla="*/ 2147483647 w 80"/>
                <a:gd name="T25" fmla="*/ 2147483647 h 48"/>
                <a:gd name="T26" fmla="*/ 2147483647 w 80"/>
                <a:gd name="T27" fmla="*/ 2147483647 h 48"/>
                <a:gd name="T28" fmla="*/ 2147483647 w 80"/>
                <a:gd name="T29" fmla="*/ 0 h 48"/>
                <a:gd name="T30" fmla="*/ 2147483647 w 80"/>
                <a:gd name="T31" fmla="*/ 0 h 48"/>
                <a:gd name="T32" fmla="*/ 2147483647 w 80"/>
                <a:gd name="T33" fmla="*/ 0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48"/>
                <a:gd name="T53" fmla="*/ 80 w 80"/>
                <a:gd name="T54" fmla="*/ 48 h 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48">
                  <a:moveTo>
                    <a:pt x="56" y="0"/>
                  </a:moveTo>
                  <a:lnTo>
                    <a:pt x="48" y="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16" y="40"/>
                  </a:lnTo>
                  <a:lnTo>
                    <a:pt x="32" y="48"/>
                  </a:lnTo>
                  <a:lnTo>
                    <a:pt x="48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5" name="Freeform 713"/>
            <p:cNvSpPr>
              <a:spLocks/>
            </p:cNvSpPr>
            <p:nvPr/>
          </p:nvSpPr>
          <p:spPr bwMode="auto">
            <a:xfrm>
              <a:off x="4752394" y="2605626"/>
              <a:ext cx="96502" cy="43865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0 w 72"/>
                <a:gd name="T9" fmla="*/ 2147483647 h 32"/>
                <a:gd name="T10" fmla="*/ 0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32"/>
                <a:gd name="T53" fmla="*/ 72 w 72"/>
                <a:gd name="T54" fmla="*/ 32 h 3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6" name="Freeform 714"/>
            <p:cNvSpPr>
              <a:spLocks/>
            </p:cNvSpPr>
            <p:nvPr/>
          </p:nvSpPr>
          <p:spPr bwMode="auto">
            <a:xfrm>
              <a:off x="4806128" y="2692258"/>
              <a:ext cx="42768" cy="53735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7" name="Freeform 715"/>
            <p:cNvSpPr>
              <a:spLocks/>
            </p:cNvSpPr>
            <p:nvPr/>
          </p:nvSpPr>
          <p:spPr bwMode="auto">
            <a:xfrm>
              <a:off x="4752394" y="2605626"/>
              <a:ext cx="96502" cy="43865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w 72"/>
                <a:gd name="T13" fmla="*/ 2147483647 h 32"/>
                <a:gd name="T14" fmla="*/ 0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2147483647 w 72"/>
                <a:gd name="T35" fmla="*/ 2147483647 h 32"/>
                <a:gd name="T36" fmla="*/ 2147483647 w 72"/>
                <a:gd name="T37" fmla="*/ 2147483647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32"/>
                <a:gd name="T59" fmla="*/ 72 w 72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8" name="Freeform 716"/>
            <p:cNvSpPr>
              <a:spLocks/>
            </p:cNvSpPr>
            <p:nvPr/>
          </p:nvSpPr>
          <p:spPr bwMode="auto">
            <a:xfrm>
              <a:off x="4848896" y="2745993"/>
              <a:ext cx="117338" cy="96502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0 h 72"/>
                <a:gd name="T44" fmla="*/ 2147483647 w 88"/>
                <a:gd name="T45" fmla="*/ 0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8"/>
                <a:gd name="T70" fmla="*/ 0 h 72"/>
                <a:gd name="T71" fmla="*/ 88 w 88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9" name="Freeform 717"/>
            <p:cNvSpPr>
              <a:spLocks/>
            </p:cNvSpPr>
            <p:nvPr/>
          </p:nvSpPr>
          <p:spPr bwMode="auto">
            <a:xfrm>
              <a:off x="4773229" y="2692258"/>
              <a:ext cx="85536" cy="150237"/>
            </a:xfrm>
            <a:custGeom>
              <a:avLst/>
              <a:gdLst>
                <a:gd name="T0" fmla="*/ 2147483647 w 64"/>
                <a:gd name="T1" fmla="*/ 2147483647 h 112"/>
                <a:gd name="T2" fmla="*/ 2147483647 w 64"/>
                <a:gd name="T3" fmla="*/ 2147483647 h 112"/>
                <a:gd name="T4" fmla="*/ 2147483647 w 64"/>
                <a:gd name="T5" fmla="*/ 2147483647 h 112"/>
                <a:gd name="T6" fmla="*/ 2147483647 w 64"/>
                <a:gd name="T7" fmla="*/ 2147483647 h 112"/>
                <a:gd name="T8" fmla="*/ 2147483647 w 64"/>
                <a:gd name="T9" fmla="*/ 2147483647 h 112"/>
                <a:gd name="T10" fmla="*/ 2147483647 w 64"/>
                <a:gd name="T11" fmla="*/ 2147483647 h 112"/>
                <a:gd name="T12" fmla="*/ 2147483647 w 64"/>
                <a:gd name="T13" fmla="*/ 2147483647 h 112"/>
                <a:gd name="T14" fmla="*/ 2147483647 w 64"/>
                <a:gd name="T15" fmla="*/ 2147483647 h 112"/>
                <a:gd name="T16" fmla="*/ 2147483647 w 64"/>
                <a:gd name="T17" fmla="*/ 2147483647 h 112"/>
                <a:gd name="T18" fmla="*/ 2147483647 w 64"/>
                <a:gd name="T19" fmla="*/ 2147483647 h 112"/>
                <a:gd name="T20" fmla="*/ 2147483647 w 64"/>
                <a:gd name="T21" fmla="*/ 0 h 112"/>
                <a:gd name="T22" fmla="*/ 2147483647 w 64"/>
                <a:gd name="T23" fmla="*/ 2147483647 h 112"/>
                <a:gd name="T24" fmla="*/ 2147483647 w 64"/>
                <a:gd name="T25" fmla="*/ 2147483647 h 112"/>
                <a:gd name="T26" fmla="*/ 2147483647 w 64"/>
                <a:gd name="T27" fmla="*/ 2147483647 h 112"/>
                <a:gd name="T28" fmla="*/ 2147483647 w 64"/>
                <a:gd name="T29" fmla="*/ 2147483647 h 112"/>
                <a:gd name="T30" fmla="*/ 2147483647 w 64"/>
                <a:gd name="T31" fmla="*/ 2147483647 h 112"/>
                <a:gd name="T32" fmla="*/ 0 w 64"/>
                <a:gd name="T33" fmla="*/ 2147483647 h 112"/>
                <a:gd name="T34" fmla="*/ 2147483647 w 64"/>
                <a:gd name="T35" fmla="*/ 2147483647 h 112"/>
                <a:gd name="T36" fmla="*/ 2147483647 w 64"/>
                <a:gd name="T37" fmla="*/ 2147483647 h 112"/>
                <a:gd name="T38" fmla="*/ 2147483647 w 64"/>
                <a:gd name="T39" fmla="*/ 2147483647 h 112"/>
                <a:gd name="T40" fmla="*/ 2147483647 w 64"/>
                <a:gd name="T41" fmla="*/ 2147483647 h 112"/>
                <a:gd name="T42" fmla="*/ 2147483647 w 64"/>
                <a:gd name="T43" fmla="*/ 2147483647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112"/>
                <a:gd name="T68" fmla="*/ 64 w 64"/>
                <a:gd name="T69" fmla="*/ 112 h 1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112">
                  <a:moveTo>
                    <a:pt x="40" y="96"/>
                  </a:moveTo>
                  <a:lnTo>
                    <a:pt x="56" y="88"/>
                  </a:lnTo>
                  <a:lnTo>
                    <a:pt x="64" y="88"/>
                  </a:lnTo>
                  <a:lnTo>
                    <a:pt x="64" y="80"/>
                  </a:lnTo>
                  <a:lnTo>
                    <a:pt x="56" y="72"/>
                  </a:lnTo>
                  <a:lnTo>
                    <a:pt x="64" y="56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0" y="72"/>
                  </a:lnTo>
                  <a:lnTo>
                    <a:pt x="16" y="88"/>
                  </a:lnTo>
                  <a:lnTo>
                    <a:pt x="16" y="96"/>
                  </a:lnTo>
                  <a:lnTo>
                    <a:pt x="24" y="112"/>
                  </a:lnTo>
                  <a:lnTo>
                    <a:pt x="32" y="104"/>
                  </a:lnTo>
                  <a:lnTo>
                    <a:pt x="40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0" name="Freeform 718"/>
            <p:cNvSpPr>
              <a:spLocks/>
            </p:cNvSpPr>
            <p:nvPr/>
          </p:nvSpPr>
          <p:spPr bwMode="auto">
            <a:xfrm>
              <a:off x="4698659" y="2670326"/>
              <a:ext cx="96502" cy="118435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0 h 88"/>
                <a:gd name="T14" fmla="*/ 2147483647 w 72"/>
                <a:gd name="T15" fmla="*/ 2147483647 h 88"/>
                <a:gd name="T16" fmla="*/ 0 w 72"/>
                <a:gd name="T17" fmla="*/ 2147483647 h 88"/>
                <a:gd name="T18" fmla="*/ 0 w 72"/>
                <a:gd name="T19" fmla="*/ 2147483647 h 88"/>
                <a:gd name="T20" fmla="*/ 0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88"/>
                <a:gd name="T53" fmla="*/ 72 w 72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88">
                  <a:moveTo>
                    <a:pt x="72" y="56"/>
                  </a:moveTo>
                  <a:lnTo>
                    <a:pt x="72" y="40"/>
                  </a:lnTo>
                  <a:lnTo>
                    <a:pt x="72" y="32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48"/>
                  </a:lnTo>
                  <a:lnTo>
                    <a:pt x="32" y="72"/>
                  </a:lnTo>
                  <a:lnTo>
                    <a:pt x="56" y="88"/>
                  </a:lnTo>
                  <a:lnTo>
                    <a:pt x="64" y="72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1" name="Freeform 719"/>
            <p:cNvSpPr>
              <a:spLocks/>
            </p:cNvSpPr>
            <p:nvPr/>
          </p:nvSpPr>
          <p:spPr bwMode="auto">
            <a:xfrm>
              <a:off x="4806128" y="2445520"/>
              <a:ext cx="52638" cy="31802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2" name="Freeform 720"/>
            <p:cNvSpPr>
              <a:spLocks/>
            </p:cNvSpPr>
            <p:nvPr/>
          </p:nvSpPr>
          <p:spPr bwMode="auto">
            <a:xfrm>
              <a:off x="4848896" y="2745993"/>
              <a:ext cx="117338" cy="96502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2147483647 h 72"/>
                <a:gd name="T44" fmla="*/ 2147483647 w 88"/>
                <a:gd name="T45" fmla="*/ 2147483647 h 72"/>
                <a:gd name="T46" fmla="*/ 2147483647 w 88"/>
                <a:gd name="T47" fmla="*/ 2147483647 h 72"/>
                <a:gd name="T48" fmla="*/ 2147483647 w 88"/>
                <a:gd name="T49" fmla="*/ 0 h 72"/>
                <a:gd name="T50" fmla="*/ 2147483647 w 88"/>
                <a:gd name="T51" fmla="*/ 0 h 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8"/>
                <a:gd name="T79" fmla="*/ 0 h 72"/>
                <a:gd name="T80" fmla="*/ 88 w 88"/>
                <a:gd name="T81" fmla="*/ 72 h 7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3" name="Freeform 721"/>
            <p:cNvSpPr>
              <a:spLocks/>
            </p:cNvSpPr>
            <p:nvPr/>
          </p:nvSpPr>
          <p:spPr bwMode="auto">
            <a:xfrm>
              <a:off x="4806128" y="2445520"/>
              <a:ext cx="52638" cy="31802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4" name="Freeform 722"/>
            <p:cNvSpPr>
              <a:spLocks/>
            </p:cNvSpPr>
            <p:nvPr/>
          </p:nvSpPr>
          <p:spPr bwMode="auto">
            <a:xfrm>
              <a:off x="4708529" y="2466355"/>
              <a:ext cx="161202" cy="150237"/>
            </a:xfrm>
            <a:custGeom>
              <a:avLst/>
              <a:gdLst>
                <a:gd name="T0" fmla="*/ 0 w 120"/>
                <a:gd name="T1" fmla="*/ 2147483647 h 112"/>
                <a:gd name="T2" fmla="*/ 0 w 120"/>
                <a:gd name="T3" fmla="*/ 2147483647 h 112"/>
                <a:gd name="T4" fmla="*/ 0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2147483647 h 112"/>
                <a:gd name="T38" fmla="*/ 2147483647 w 120"/>
                <a:gd name="T39" fmla="*/ 2147483647 h 112"/>
                <a:gd name="T40" fmla="*/ 2147483647 w 120"/>
                <a:gd name="T41" fmla="*/ 2147483647 h 112"/>
                <a:gd name="T42" fmla="*/ 2147483647 w 120"/>
                <a:gd name="T43" fmla="*/ 2147483647 h 112"/>
                <a:gd name="T44" fmla="*/ 2147483647 w 120"/>
                <a:gd name="T45" fmla="*/ 0 h 112"/>
                <a:gd name="T46" fmla="*/ 2147483647 w 120"/>
                <a:gd name="T47" fmla="*/ 0 h 112"/>
                <a:gd name="T48" fmla="*/ 2147483647 w 120"/>
                <a:gd name="T49" fmla="*/ 0 h 112"/>
                <a:gd name="T50" fmla="*/ 2147483647 w 120"/>
                <a:gd name="T51" fmla="*/ 2147483647 h 112"/>
                <a:gd name="T52" fmla="*/ 0 w 120"/>
                <a:gd name="T53" fmla="*/ 2147483647 h 112"/>
                <a:gd name="T54" fmla="*/ 0 w 120"/>
                <a:gd name="T55" fmla="*/ 2147483647 h 112"/>
                <a:gd name="T56" fmla="*/ 0 w 120"/>
                <a:gd name="T57" fmla="*/ 2147483647 h 1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0"/>
                <a:gd name="T88" fmla="*/ 0 h 112"/>
                <a:gd name="T89" fmla="*/ 120 w 120"/>
                <a:gd name="T90" fmla="*/ 112 h 11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0" h="112">
                  <a:moveTo>
                    <a:pt x="0" y="32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96"/>
                  </a:lnTo>
                  <a:lnTo>
                    <a:pt x="56" y="104"/>
                  </a:lnTo>
                  <a:lnTo>
                    <a:pt x="72" y="112"/>
                  </a:lnTo>
                  <a:lnTo>
                    <a:pt x="88" y="112"/>
                  </a:lnTo>
                  <a:lnTo>
                    <a:pt x="96" y="112"/>
                  </a:lnTo>
                  <a:lnTo>
                    <a:pt x="104" y="112"/>
                  </a:lnTo>
                  <a:lnTo>
                    <a:pt x="112" y="88"/>
                  </a:lnTo>
                  <a:lnTo>
                    <a:pt x="120" y="80"/>
                  </a:lnTo>
                  <a:lnTo>
                    <a:pt x="120" y="64"/>
                  </a:lnTo>
                  <a:lnTo>
                    <a:pt x="120" y="56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20" y="24"/>
                  </a:lnTo>
                  <a:lnTo>
                    <a:pt x="112" y="8"/>
                  </a:lnTo>
                  <a:lnTo>
                    <a:pt x="104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5" name="Freeform 723"/>
            <p:cNvSpPr>
              <a:spLocks/>
            </p:cNvSpPr>
            <p:nvPr/>
          </p:nvSpPr>
          <p:spPr bwMode="auto">
            <a:xfrm>
              <a:off x="4569258" y="2659360"/>
              <a:ext cx="75667" cy="43865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0 w 56"/>
                <a:gd name="T11" fmla="*/ 2147483647 h 32"/>
                <a:gd name="T12" fmla="*/ 0 w 56"/>
                <a:gd name="T13" fmla="*/ 2147483647 h 32"/>
                <a:gd name="T14" fmla="*/ 2147483647 w 56"/>
                <a:gd name="T15" fmla="*/ 2147483647 h 32"/>
                <a:gd name="T16" fmla="*/ 2147483647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32"/>
                <a:gd name="T41" fmla="*/ 56 w 56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6" name="Freeform 724"/>
            <p:cNvSpPr>
              <a:spLocks/>
            </p:cNvSpPr>
            <p:nvPr/>
          </p:nvSpPr>
          <p:spPr bwMode="auto">
            <a:xfrm>
              <a:off x="4602157" y="2380819"/>
              <a:ext cx="52638" cy="85536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0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0 w 40"/>
                <a:gd name="T21" fmla="*/ 2147483647 h 64"/>
                <a:gd name="T22" fmla="*/ 0 w 40"/>
                <a:gd name="T23" fmla="*/ 2147483647 h 64"/>
                <a:gd name="T24" fmla="*/ 2147483647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64"/>
                <a:gd name="T50" fmla="*/ 40 w 40"/>
                <a:gd name="T51" fmla="*/ 64 h 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64">
                  <a:moveTo>
                    <a:pt x="24" y="64"/>
                  </a:moveTo>
                  <a:lnTo>
                    <a:pt x="24" y="48"/>
                  </a:lnTo>
                  <a:lnTo>
                    <a:pt x="24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16" y="56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7" name="Freeform 725"/>
            <p:cNvSpPr>
              <a:spLocks/>
            </p:cNvSpPr>
            <p:nvPr/>
          </p:nvSpPr>
          <p:spPr bwMode="auto">
            <a:xfrm>
              <a:off x="4514428" y="2551891"/>
              <a:ext cx="54831" cy="53735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0 h 40"/>
                <a:gd name="T24" fmla="*/ 0 w 41"/>
                <a:gd name="T25" fmla="*/ 2147483647 h 40"/>
                <a:gd name="T26" fmla="*/ 0 w 41"/>
                <a:gd name="T27" fmla="*/ 2147483647 h 40"/>
                <a:gd name="T28" fmla="*/ 2147483647 w 41"/>
                <a:gd name="T29" fmla="*/ 214748364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40"/>
                <a:gd name="T47" fmla="*/ 41 w 41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8" name="Freeform 726"/>
            <p:cNvSpPr>
              <a:spLocks/>
            </p:cNvSpPr>
            <p:nvPr/>
          </p:nvSpPr>
          <p:spPr bwMode="auto">
            <a:xfrm>
              <a:off x="4569258" y="2659360"/>
              <a:ext cx="75667" cy="43865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2147483647 w 56"/>
                <a:gd name="T11" fmla="*/ 0 h 32"/>
                <a:gd name="T12" fmla="*/ 2147483647 w 56"/>
                <a:gd name="T13" fmla="*/ 0 h 32"/>
                <a:gd name="T14" fmla="*/ 0 w 56"/>
                <a:gd name="T15" fmla="*/ 2147483647 h 32"/>
                <a:gd name="T16" fmla="*/ 0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2147483647 w 56"/>
                <a:gd name="T27" fmla="*/ 2147483647 h 32"/>
                <a:gd name="T28" fmla="*/ 2147483647 w 56"/>
                <a:gd name="T29" fmla="*/ 2147483647 h 32"/>
                <a:gd name="T30" fmla="*/ 2147483647 w 56"/>
                <a:gd name="T31" fmla="*/ 2147483647 h 32"/>
                <a:gd name="T32" fmla="*/ 2147483647 w 56"/>
                <a:gd name="T33" fmla="*/ 2147483647 h 32"/>
                <a:gd name="T34" fmla="*/ 2147483647 w 56"/>
                <a:gd name="T35" fmla="*/ 2147483647 h 32"/>
                <a:gd name="T36" fmla="*/ 2147483647 w 56"/>
                <a:gd name="T37" fmla="*/ 2147483647 h 32"/>
                <a:gd name="T38" fmla="*/ 2147483647 w 56"/>
                <a:gd name="T39" fmla="*/ 2147483647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6"/>
                <a:gd name="T61" fmla="*/ 0 h 32"/>
                <a:gd name="T62" fmla="*/ 56 w 56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9" name="Freeform 727"/>
            <p:cNvSpPr>
              <a:spLocks/>
            </p:cNvSpPr>
            <p:nvPr/>
          </p:nvSpPr>
          <p:spPr bwMode="auto">
            <a:xfrm>
              <a:off x="4514428" y="2551891"/>
              <a:ext cx="54831" cy="53735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2147483647 h 40"/>
                <a:gd name="T24" fmla="*/ 2147483647 w 41"/>
                <a:gd name="T25" fmla="*/ 2147483647 h 40"/>
                <a:gd name="T26" fmla="*/ 2147483647 w 41"/>
                <a:gd name="T27" fmla="*/ 0 h 40"/>
                <a:gd name="T28" fmla="*/ 0 w 41"/>
                <a:gd name="T29" fmla="*/ 2147483647 h 40"/>
                <a:gd name="T30" fmla="*/ 0 w 41"/>
                <a:gd name="T31" fmla="*/ 2147483647 h 40"/>
                <a:gd name="T32" fmla="*/ 0 w 41"/>
                <a:gd name="T33" fmla="*/ 2147483647 h 40"/>
                <a:gd name="T34" fmla="*/ 2147483647 w 41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40"/>
                <a:gd name="T56" fmla="*/ 41 w 41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0" name="Freeform 728"/>
            <p:cNvSpPr>
              <a:spLocks/>
            </p:cNvSpPr>
            <p:nvPr/>
          </p:nvSpPr>
          <p:spPr bwMode="auto">
            <a:xfrm>
              <a:off x="4471660" y="3163803"/>
              <a:ext cx="269768" cy="203971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0 h 152"/>
                <a:gd name="T28" fmla="*/ 2147483647 w 201"/>
                <a:gd name="T29" fmla="*/ 2147483647 h 152"/>
                <a:gd name="T30" fmla="*/ 2147483647 w 201"/>
                <a:gd name="T31" fmla="*/ 2147483647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0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2147483647 w 201"/>
                <a:gd name="T45" fmla="*/ 2147483647 h 152"/>
                <a:gd name="T46" fmla="*/ 2147483647 w 201"/>
                <a:gd name="T47" fmla="*/ 2147483647 h 1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01"/>
                <a:gd name="T73" fmla="*/ 0 h 152"/>
                <a:gd name="T74" fmla="*/ 201 w 201"/>
                <a:gd name="T75" fmla="*/ 152 h 1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1" name="Freeform 729"/>
            <p:cNvSpPr>
              <a:spLocks/>
            </p:cNvSpPr>
            <p:nvPr/>
          </p:nvSpPr>
          <p:spPr bwMode="auto">
            <a:xfrm>
              <a:off x="4256723" y="3142968"/>
              <a:ext cx="279637" cy="257704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0 h 192"/>
                <a:gd name="T24" fmla="*/ 2147483647 w 208"/>
                <a:gd name="T25" fmla="*/ 0 h 192"/>
                <a:gd name="T26" fmla="*/ 2147483647 w 208"/>
                <a:gd name="T27" fmla="*/ 2147483647 h 192"/>
                <a:gd name="T28" fmla="*/ 2147483647 w 208"/>
                <a:gd name="T29" fmla="*/ 2147483647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0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2147483647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192"/>
                <a:gd name="T101" fmla="*/ 208 w 208"/>
                <a:gd name="T102" fmla="*/ 192 h 19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192">
                  <a:moveTo>
                    <a:pt x="96" y="176"/>
                  </a:moveTo>
                  <a:lnTo>
                    <a:pt x="112" y="160"/>
                  </a:lnTo>
                  <a:lnTo>
                    <a:pt x="128" y="144"/>
                  </a:lnTo>
                  <a:lnTo>
                    <a:pt x="152" y="128"/>
                  </a:lnTo>
                  <a:lnTo>
                    <a:pt x="160" y="128"/>
                  </a:lnTo>
                  <a:lnTo>
                    <a:pt x="176" y="128"/>
                  </a:lnTo>
                  <a:lnTo>
                    <a:pt x="200" y="128"/>
                  </a:lnTo>
                  <a:lnTo>
                    <a:pt x="208" y="112"/>
                  </a:lnTo>
                  <a:lnTo>
                    <a:pt x="208" y="80"/>
                  </a:lnTo>
                  <a:lnTo>
                    <a:pt x="200" y="80"/>
                  </a:lnTo>
                  <a:lnTo>
                    <a:pt x="192" y="72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88" y="112"/>
                  </a:lnTo>
                  <a:lnTo>
                    <a:pt x="96" y="120"/>
                  </a:lnTo>
                  <a:lnTo>
                    <a:pt x="80" y="128"/>
                  </a:lnTo>
                  <a:lnTo>
                    <a:pt x="24" y="128"/>
                  </a:lnTo>
                  <a:lnTo>
                    <a:pt x="16" y="120"/>
                  </a:lnTo>
                  <a:lnTo>
                    <a:pt x="0" y="136"/>
                  </a:lnTo>
                  <a:lnTo>
                    <a:pt x="8" y="152"/>
                  </a:lnTo>
                  <a:lnTo>
                    <a:pt x="16" y="168"/>
                  </a:lnTo>
                  <a:lnTo>
                    <a:pt x="8" y="168"/>
                  </a:lnTo>
                  <a:lnTo>
                    <a:pt x="24" y="168"/>
                  </a:lnTo>
                  <a:lnTo>
                    <a:pt x="40" y="168"/>
                  </a:lnTo>
                  <a:lnTo>
                    <a:pt x="48" y="176"/>
                  </a:lnTo>
                  <a:lnTo>
                    <a:pt x="56" y="192"/>
                  </a:lnTo>
                  <a:lnTo>
                    <a:pt x="64" y="192"/>
                  </a:lnTo>
                  <a:lnTo>
                    <a:pt x="72" y="192"/>
                  </a:lnTo>
                  <a:lnTo>
                    <a:pt x="80" y="192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96" y="184"/>
                  </a:lnTo>
                  <a:lnTo>
                    <a:pt x="96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2" name="Freeform 730"/>
            <p:cNvSpPr>
              <a:spLocks/>
            </p:cNvSpPr>
            <p:nvPr/>
          </p:nvSpPr>
          <p:spPr bwMode="auto">
            <a:xfrm>
              <a:off x="5170204" y="3378740"/>
              <a:ext cx="161203" cy="225903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0 w 120"/>
                <a:gd name="T25" fmla="*/ 2147483647 h 168"/>
                <a:gd name="T26" fmla="*/ 0 w 120"/>
                <a:gd name="T27" fmla="*/ 2147483647 h 168"/>
                <a:gd name="T28" fmla="*/ 2147483647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0 h 168"/>
                <a:gd name="T40" fmla="*/ 2147483647 w 120"/>
                <a:gd name="T41" fmla="*/ 2147483647 h 1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0"/>
                <a:gd name="T64" fmla="*/ 0 h 168"/>
                <a:gd name="T65" fmla="*/ 120 w 120"/>
                <a:gd name="T66" fmla="*/ 168 h 1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3" name="Freeform 731"/>
            <p:cNvSpPr>
              <a:spLocks/>
            </p:cNvSpPr>
            <p:nvPr/>
          </p:nvSpPr>
          <p:spPr bwMode="auto">
            <a:xfrm>
              <a:off x="4471660" y="3163803"/>
              <a:ext cx="269768" cy="203971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2147483647 h 152"/>
                <a:gd name="T28" fmla="*/ 2147483647 w 201"/>
                <a:gd name="T29" fmla="*/ 2147483647 h 152"/>
                <a:gd name="T30" fmla="*/ 2147483647 w 201"/>
                <a:gd name="T31" fmla="*/ 0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2147483647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0 w 201"/>
                <a:gd name="T45" fmla="*/ 2147483647 h 152"/>
                <a:gd name="T46" fmla="*/ 2147483647 w 201"/>
                <a:gd name="T47" fmla="*/ 2147483647 h 152"/>
                <a:gd name="T48" fmla="*/ 2147483647 w 201"/>
                <a:gd name="T49" fmla="*/ 2147483647 h 152"/>
                <a:gd name="T50" fmla="*/ 2147483647 w 201"/>
                <a:gd name="T51" fmla="*/ 2147483647 h 152"/>
                <a:gd name="T52" fmla="*/ 2147483647 w 201"/>
                <a:gd name="T53" fmla="*/ 2147483647 h 152"/>
                <a:gd name="T54" fmla="*/ 2147483647 w 201"/>
                <a:gd name="T55" fmla="*/ 2147483647 h 152"/>
                <a:gd name="T56" fmla="*/ 2147483647 w 201"/>
                <a:gd name="T57" fmla="*/ 2147483647 h 152"/>
                <a:gd name="T58" fmla="*/ 2147483647 w 201"/>
                <a:gd name="T59" fmla="*/ 2147483647 h 152"/>
                <a:gd name="T60" fmla="*/ 2147483647 w 201"/>
                <a:gd name="T61" fmla="*/ 2147483647 h 152"/>
                <a:gd name="T62" fmla="*/ 2147483647 w 201"/>
                <a:gd name="T63" fmla="*/ 2147483647 h 152"/>
                <a:gd name="T64" fmla="*/ 2147483647 w 201"/>
                <a:gd name="T65" fmla="*/ 2147483647 h 152"/>
                <a:gd name="T66" fmla="*/ 2147483647 w 201"/>
                <a:gd name="T67" fmla="*/ 2147483647 h 152"/>
                <a:gd name="T68" fmla="*/ 2147483647 w 201"/>
                <a:gd name="T69" fmla="*/ 2147483647 h 152"/>
                <a:gd name="T70" fmla="*/ 2147483647 w 201"/>
                <a:gd name="T71" fmla="*/ 2147483647 h 152"/>
                <a:gd name="T72" fmla="*/ 2147483647 w 201"/>
                <a:gd name="T73" fmla="*/ 2147483647 h 152"/>
                <a:gd name="T74" fmla="*/ 2147483647 w 201"/>
                <a:gd name="T75" fmla="*/ 2147483647 h 152"/>
                <a:gd name="T76" fmla="*/ 2147483647 w 201"/>
                <a:gd name="T77" fmla="*/ 2147483647 h 152"/>
                <a:gd name="T78" fmla="*/ 2147483647 w 201"/>
                <a:gd name="T79" fmla="*/ 2147483647 h 152"/>
                <a:gd name="T80" fmla="*/ 2147483647 w 201"/>
                <a:gd name="T81" fmla="*/ 2147483647 h 152"/>
                <a:gd name="T82" fmla="*/ 2147483647 w 201"/>
                <a:gd name="T83" fmla="*/ 2147483647 h 152"/>
                <a:gd name="T84" fmla="*/ 2147483647 w 201"/>
                <a:gd name="T85" fmla="*/ 0 h 152"/>
                <a:gd name="T86" fmla="*/ 2147483647 w 201"/>
                <a:gd name="T87" fmla="*/ 2147483647 h 152"/>
                <a:gd name="T88" fmla="*/ 2147483647 w 201"/>
                <a:gd name="T89" fmla="*/ 2147483647 h 152"/>
                <a:gd name="T90" fmla="*/ 2147483647 w 201"/>
                <a:gd name="T91" fmla="*/ 2147483647 h 152"/>
                <a:gd name="T92" fmla="*/ 2147483647 w 201"/>
                <a:gd name="T93" fmla="*/ 2147483647 h 152"/>
                <a:gd name="T94" fmla="*/ 2147483647 w 201"/>
                <a:gd name="T95" fmla="*/ 2147483647 h 152"/>
                <a:gd name="T96" fmla="*/ 2147483647 w 201"/>
                <a:gd name="T97" fmla="*/ 2147483647 h 152"/>
                <a:gd name="T98" fmla="*/ 0 w 201"/>
                <a:gd name="T99" fmla="*/ 2147483647 h 152"/>
                <a:gd name="T100" fmla="*/ 2147483647 w 201"/>
                <a:gd name="T101" fmla="*/ 2147483647 h 152"/>
                <a:gd name="T102" fmla="*/ 2147483647 w 201"/>
                <a:gd name="T103" fmla="*/ 2147483647 h 152"/>
                <a:gd name="T104" fmla="*/ 2147483647 w 201"/>
                <a:gd name="T105" fmla="*/ 2147483647 h 152"/>
                <a:gd name="T106" fmla="*/ 2147483647 w 201"/>
                <a:gd name="T107" fmla="*/ 2147483647 h 152"/>
                <a:gd name="T108" fmla="*/ 2147483647 w 201"/>
                <a:gd name="T109" fmla="*/ 2147483647 h 1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01"/>
                <a:gd name="T166" fmla="*/ 0 h 152"/>
                <a:gd name="T167" fmla="*/ 201 w 201"/>
                <a:gd name="T168" fmla="*/ 152 h 15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4" name="Freeform 732"/>
            <p:cNvSpPr>
              <a:spLocks/>
            </p:cNvSpPr>
            <p:nvPr/>
          </p:nvSpPr>
          <p:spPr bwMode="auto">
            <a:xfrm>
              <a:off x="5170204" y="3378740"/>
              <a:ext cx="161203" cy="225903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2147483647 w 120"/>
                <a:gd name="T25" fmla="*/ 2147483647 h 168"/>
                <a:gd name="T26" fmla="*/ 0 w 120"/>
                <a:gd name="T27" fmla="*/ 2147483647 h 168"/>
                <a:gd name="T28" fmla="*/ 0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2147483647 h 168"/>
                <a:gd name="T40" fmla="*/ 2147483647 w 120"/>
                <a:gd name="T41" fmla="*/ 0 h 168"/>
                <a:gd name="T42" fmla="*/ 2147483647 w 120"/>
                <a:gd name="T43" fmla="*/ 2147483647 h 16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68"/>
                <a:gd name="T68" fmla="*/ 120 w 120"/>
                <a:gd name="T69" fmla="*/ 168 h 16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5" name="Freeform 733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2147483647 h 64"/>
                <a:gd name="T4" fmla="*/ 0 w 16"/>
                <a:gd name="T5" fmla="*/ 2147483647 h 64"/>
                <a:gd name="T6" fmla="*/ 0 w 16"/>
                <a:gd name="T7" fmla="*/ 2147483647 h 64"/>
                <a:gd name="T8" fmla="*/ 2147483647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6" name="Freeform 734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7" name="Freeform 735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8" name="Freeform 736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0 h 208"/>
                <a:gd name="T24" fmla="*/ 2147483647 w 128"/>
                <a:gd name="T25" fmla="*/ 2147483647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0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2147483647 w 128"/>
                <a:gd name="T41" fmla="*/ 2147483647 h 208"/>
                <a:gd name="T42" fmla="*/ 2147483647 w 128"/>
                <a:gd name="T43" fmla="*/ 2147483647 h 208"/>
                <a:gd name="T44" fmla="*/ 2147483647 w 128"/>
                <a:gd name="T45" fmla="*/ 2147483647 h 2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208"/>
                <a:gd name="T71" fmla="*/ 128 w 128"/>
                <a:gd name="T72" fmla="*/ 208 h 2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  <a:lnTo>
                    <a:pt x="24" y="20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9" name="Freeform 737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0" name="Freeform 738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1" name="Freeform 739"/>
            <p:cNvSpPr>
              <a:spLocks/>
            </p:cNvSpPr>
            <p:nvPr/>
          </p:nvSpPr>
          <p:spPr bwMode="auto">
            <a:xfrm>
              <a:off x="4752394" y="3958850"/>
              <a:ext cx="267574" cy="246738"/>
            </a:xfrm>
            <a:custGeom>
              <a:avLst/>
              <a:gdLst>
                <a:gd name="T0" fmla="*/ 2147483647 w 200"/>
                <a:gd name="T1" fmla="*/ 2147483647 h 184"/>
                <a:gd name="T2" fmla="*/ 2147483647 w 200"/>
                <a:gd name="T3" fmla="*/ 2147483647 h 184"/>
                <a:gd name="T4" fmla="*/ 2147483647 w 200"/>
                <a:gd name="T5" fmla="*/ 0 h 184"/>
                <a:gd name="T6" fmla="*/ 2147483647 w 200"/>
                <a:gd name="T7" fmla="*/ 2147483647 h 184"/>
                <a:gd name="T8" fmla="*/ 2147483647 w 200"/>
                <a:gd name="T9" fmla="*/ 2147483647 h 184"/>
                <a:gd name="T10" fmla="*/ 2147483647 w 200"/>
                <a:gd name="T11" fmla="*/ 2147483647 h 184"/>
                <a:gd name="T12" fmla="*/ 2147483647 w 200"/>
                <a:gd name="T13" fmla="*/ 2147483647 h 184"/>
                <a:gd name="T14" fmla="*/ 2147483647 w 200"/>
                <a:gd name="T15" fmla="*/ 2147483647 h 184"/>
                <a:gd name="T16" fmla="*/ 2147483647 w 200"/>
                <a:gd name="T17" fmla="*/ 2147483647 h 184"/>
                <a:gd name="T18" fmla="*/ 2147483647 w 200"/>
                <a:gd name="T19" fmla="*/ 2147483647 h 184"/>
                <a:gd name="T20" fmla="*/ 2147483647 w 200"/>
                <a:gd name="T21" fmla="*/ 2147483647 h 184"/>
                <a:gd name="T22" fmla="*/ 2147483647 w 200"/>
                <a:gd name="T23" fmla="*/ 2147483647 h 184"/>
                <a:gd name="T24" fmla="*/ 2147483647 w 200"/>
                <a:gd name="T25" fmla="*/ 2147483647 h 184"/>
                <a:gd name="T26" fmla="*/ 2147483647 w 200"/>
                <a:gd name="T27" fmla="*/ 2147483647 h 184"/>
                <a:gd name="T28" fmla="*/ 0 w 200"/>
                <a:gd name="T29" fmla="*/ 2147483647 h 184"/>
                <a:gd name="T30" fmla="*/ 0 w 200"/>
                <a:gd name="T31" fmla="*/ 2147483647 h 184"/>
                <a:gd name="T32" fmla="*/ 2147483647 w 200"/>
                <a:gd name="T33" fmla="*/ 2147483647 h 184"/>
                <a:gd name="T34" fmla="*/ 2147483647 w 200"/>
                <a:gd name="T35" fmla="*/ 2147483647 h 184"/>
                <a:gd name="T36" fmla="*/ 2147483647 w 200"/>
                <a:gd name="T37" fmla="*/ 2147483647 h 184"/>
                <a:gd name="T38" fmla="*/ 2147483647 w 200"/>
                <a:gd name="T39" fmla="*/ 2147483647 h 184"/>
                <a:gd name="T40" fmla="*/ 2147483647 w 200"/>
                <a:gd name="T41" fmla="*/ 2147483647 h 184"/>
                <a:gd name="T42" fmla="*/ 2147483647 w 200"/>
                <a:gd name="T43" fmla="*/ 2147483647 h 184"/>
                <a:gd name="T44" fmla="*/ 2147483647 w 200"/>
                <a:gd name="T45" fmla="*/ 2147483647 h 184"/>
                <a:gd name="T46" fmla="*/ 2147483647 w 200"/>
                <a:gd name="T47" fmla="*/ 2147483647 h 184"/>
                <a:gd name="T48" fmla="*/ 2147483647 w 200"/>
                <a:gd name="T49" fmla="*/ 2147483647 h 184"/>
                <a:gd name="T50" fmla="*/ 2147483647 w 200"/>
                <a:gd name="T51" fmla="*/ 2147483647 h 184"/>
                <a:gd name="T52" fmla="*/ 2147483647 w 200"/>
                <a:gd name="T53" fmla="*/ 2147483647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00"/>
                <a:gd name="T82" fmla="*/ 0 h 184"/>
                <a:gd name="T83" fmla="*/ 200 w 200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00" h="184">
                  <a:moveTo>
                    <a:pt x="192" y="8"/>
                  </a:moveTo>
                  <a:lnTo>
                    <a:pt x="184" y="8"/>
                  </a:lnTo>
                  <a:lnTo>
                    <a:pt x="160" y="0"/>
                  </a:lnTo>
                  <a:lnTo>
                    <a:pt x="136" y="24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64" y="64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32" y="96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44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64" y="176"/>
                  </a:lnTo>
                  <a:lnTo>
                    <a:pt x="96" y="168"/>
                  </a:lnTo>
                  <a:lnTo>
                    <a:pt x="128" y="168"/>
                  </a:lnTo>
                  <a:lnTo>
                    <a:pt x="184" y="104"/>
                  </a:lnTo>
                  <a:lnTo>
                    <a:pt x="200" y="64"/>
                  </a:lnTo>
                  <a:lnTo>
                    <a:pt x="192" y="64"/>
                  </a:lnTo>
                  <a:lnTo>
                    <a:pt x="192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2" name="Freeform 740"/>
            <p:cNvSpPr>
              <a:spLocks/>
            </p:cNvSpPr>
            <p:nvPr/>
          </p:nvSpPr>
          <p:spPr bwMode="auto">
            <a:xfrm>
              <a:off x="4806128" y="3883183"/>
              <a:ext cx="160106" cy="161203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3" name="Freeform 741"/>
            <p:cNvSpPr>
              <a:spLocks/>
            </p:cNvSpPr>
            <p:nvPr/>
          </p:nvSpPr>
          <p:spPr bwMode="auto">
            <a:xfrm>
              <a:off x="4977200" y="3754880"/>
              <a:ext cx="183135" cy="289507"/>
            </a:xfrm>
            <a:custGeom>
              <a:avLst/>
              <a:gdLst>
                <a:gd name="T0" fmla="*/ 2147483647 w 136"/>
                <a:gd name="T1" fmla="*/ 2147483647 h 216"/>
                <a:gd name="T2" fmla="*/ 2147483647 w 136"/>
                <a:gd name="T3" fmla="*/ 2147483647 h 216"/>
                <a:gd name="T4" fmla="*/ 2147483647 w 136"/>
                <a:gd name="T5" fmla="*/ 2147483647 h 216"/>
                <a:gd name="T6" fmla="*/ 2147483647 w 136"/>
                <a:gd name="T7" fmla="*/ 2147483647 h 216"/>
                <a:gd name="T8" fmla="*/ 2147483647 w 136"/>
                <a:gd name="T9" fmla="*/ 2147483647 h 216"/>
                <a:gd name="T10" fmla="*/ 2147483647 w 136"/>
                <a:gd name="T11" fmla="*/ 2147483647 h 216"/>
                <a:gd name="T12" fmla="*/ 2147483647 w 136"/>
                <a:gd name="T13" fmla="*/ 2147483647 h 216"/>
                <a:gd name="T14" fmla="*/ 2147483647 w 136"/>
                <a:gd name="T15" fmla="*/ 2147483647 h 216"/>
                <a:gd name="T16" fmla="*/ 2147483647 w 136"/>
                <a:gd name="T17" fmla="*/ 2147483647 h 216"/>
                <a:gd name="T18" fmla="*/ 0 w 136"/>
                <a:gd name="T19" fmla="*/ 2147483647 h 216"/>
                <a:gd name="T20" fmla="*/ 2147483647 w 136"/>
                <a:gd name="T21" fmla="*/ 2147483647 h 216"/>
                <a:gd name="T22" fmla="*/ 0 w 136"/>
                <a:gd name="T23" fmla="*/ 2147483647 h 216"/>
                <a:gd name="T24" fmla="*/ 2147483647 w 136"/>
                <a:gd name="T25" fmla="*/ 2147483647 h 216"/>
                <a:gd name="T26" fmla="*/ 2147483647 w 136"/>
                <a:gd name="T27" fmla="*/ 2147483647 h 216"/>
                <a:gd name="T28" fmla="*/ 2147483647 w 136"/>
                <a:gd name="T29" fmla="*/ 2147483647 h 216"/>
                <a:gd name="T30" fmla="*/ 2147483647 w 136"/>
                <a:gd name="T31" fmla="*/ 2147483647 h 216"/>
                <a:gd name="T32" fmla="*/ 2147483647 w 136"/>
                <a:gd name="T33" fmla="*/ 2147483647 h 216"/>
                <a:gd name="T34" fmla="*/ 2147483647 w 136"/>
                <a:gd name="T35" fmla="*/ 2147483647 h 216"/>
                <a:gd name="T36" fmla="*/ 2147483647 w 136"/>
                <a:gd name="T37" fmla="*/ 2147483647 h 216"/>
                <a:gd name="T38" fmla="*/ 2147483647 w 136"/>
                <a:gd name="T39" fmla="*/ 2147483647 h 216"/>
                <a:gd name="T40" fmla="*/ 2147483647 w 136"/>
                <a:gd name="T41" fmla="*/ 2147483647 h 216"/>
                <a:gd name="T42" fmla="*/ 2147483647 w 136"/>
                <a:gd name="T43" fmla="*/ 2147483647 h 216"/>
                <a:gd name="T44" fmla="*/ 2147483647 w 136"/>
                <a:gd name="T45" fmla="*/ 2147483647 h 216"/>
                <a:gd name="T46" fmla="*/ 2147483647 w 136"/>
                <a:gd name="T47" fmla="*/ 2147483647 h 216"/>
                <a:gd name="T48" fmla="*/ 2147483647 w 136"/>
                <a:gd name="T49" fmla="*/ 2147483647 h 216"/>
                <a:gd name="T50" fmla="*/ 2147483647 w 136"/>
                <a:gd name="T51" fmla="*/ 2147483647 h 216"/>
                <a:gd name="T52" fmla="*/ 2147483647 w 136"/>
                <a:gd name="T53" fmla="*/ 2147483647 h 216"/>
                <a:gd name="T54" fmla="*/ 2147483647 w 136"/>
                <a:gd name="T55" fmla="*/ 2147483647 h 216"/>
                <a:gd name="T56" fmla="*/ 2147483647 w 136"/>
                <a:gd name="T57" fmla="*/ 2147483647 h 216"/>
                <a:gd name="T58" fmla="*/ 2147483647 w 136"/>
                <a:gd name="T59" fmla="*/ 0 h 216"/>
                <a:gd name="T60" fmla="*/ 2147483647 w 136"/>
                <a:gd name="T61" fmla="*/ 2147483647 h 216"/>
                <a:gd name="T62" fmla="*/ 2147483647 w 136"/>
                <a:gd name="T63" fmla="*/ 2147483647 h 2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6"/>
                <a:gd name="T97" fmla="*/ 0 h 216"/>
                <a:gd name="T98" fmla="*/ 136 w 136"/>
                <a:gd name="T99" fmla="*/ 216 h 2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6" h="216">
                  <a:moveTo>
                    <a:pt x="88" y="8"/>
                  </a:moveTo>
                  <a:lnTo>
                    <a:pt x="64" y="16"/>
                  </a:lnTo>
                  <a:lnTo>
                    <a:pt x="64" y="32"/>
                  </a:lnTo>
                  <a:lnTo>
                    <a:pt x="72" y="56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32" y="48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32" y="80"/>
                  </a:lnTo>
                  <a:lnTo>
                    <a:pt x="32" y="96"/>
                  </a:lnTo>
                  <a:lnTo>
                    <a:pt x="32" y="112"/>
                  </a:lnTo>
                  <a:lnTo>
                    <a:pt x="24" y="144"/>
                  </a:lnTo>
                  <a:lnTo>
                    <a:pt x="16" y="160"/>
                  </a:lnTo>
                  <a:lnTo>
                    <a:pt x="24" y="160"/>
                  </a:lnTo>
                  <a:lnTo>
                    <a:pt x="24" y="216"/>
                  </a:lnTo>
                  <a:lnTo>
                    <a:pt x="32" y="216"/>
                  </a:lnTo>
                  <a:lnTo>
                    <a:pt x="32" y="208"/>
                  </a:lnTo>
                  <a:lnTo>
                    <a:pt x="64" y="184"/>
                  </a:lnTo>
                  <a:lnTo>
                    <a:pt x="72" y="160"/>
                  </a:lnTo>
                  <a:lnTo>
                    <a:pt x="64" y="128"/>
                  </a:lnTo>
                  <a:lnTo>
                    <a:pt x="80" y="104"/>
                  </a:lnTo>
                  <a:lnTo>
                    <a:pt x="120" y="80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28" y="16"/>
                  </a:lnTo>
                  <a:lnTo>
                    <a:pt x="128" y="0"/>
                  </a:lnTo>
                  <a:lnTo>
                    <a:pt x="120" y="8"/>
                  </a:lnTo>
                  <a:lnTo>
                    <a:pt x="8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4" name="Freeform 742"/>
            <p:cNvSpPr>
              <a:spLocks/>
            </p:cNvSpPr>
            <p:nvPr/>
          </p:nvSpPr>
          <p:spPr bwMode="auto">
            <a:xfrm>
              <a:off x="4977200" y="3593677"/>
              <a:ext cx="172169" cy="182038"/>
            </a:xfrm>
            <a:custGeom>
              <a:avLst/>
              <a:gdLst>
                <a:gd name="T0" fmla="*/ 2147483647 w 128"/>
                <a:gd name="T1" fmla="*/ 2147483647 h 136"/>
                <a:gd name="T2" fmla="*/ 2147483647 w 128"/>
                <a:gd name="T3" fmla="*/ 0 h 136"/>
                <a:gd name="T4" fmla="*/ 2147483647 w 128"/>
                <a:gd name="T5" fmla="*/ 0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0 h 136"/>
                <a:gd name="T14" fmla="*/ 0 w 128"/>
                <a:gd name="T15" fmla="*/ 0 h 136"/>
                <a:gd name="T16" fmla="*/ 2147483647 w 128"/>
                <a:gd name="T17" fmla="*/ 2147483647 h 136"/>
                <a:gd name="T18" fmla="*/ 0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2147483647 w 128"/>
                <a:gd name="T33" fmla="*/ 2147483647 h 136"/>
                <a:gd name="T34" fmla="*/ 2147483647 w 128"/>
                <a:gd name="T35" fmla="*/ 2147483647 h 136"/>
                <a:gd name="T36" fmla="*/ 2147483647 w 128"/>
                <a:gd name="T37" fmla="*/ 2147483647 h 136"/>
                <a:gd name="T38" fmla="*/ 2147483647 w 128"/>
                <a:gd name="T39" fmla="*/ 2147483647 h 136"/>
                <a:gd name="T40" fmla="*/ 2147483647 w 128"/>
                <a:gd name="T41" fmla="*/ 2147483647 h 136"/>
                <a:gd name="T42" fmla="*/ 2147483647 w 128"/>
                <a:gd name="T43" fmla="*/ 2147483647 h 136"/>
                <a:gd name="T44" fmla="*/ 2147483647 w 128"/>
                <a:gd name="T45" fmla="*/ 2147483647 h 136"/>
                <a:gd name="T46" fmla="*/ 2147483647 w 128"/>
                <a:gd name="T47" fmla="*/ 2147483647 h 136"/>
                <a:gd name="T48" fmla="*/ 2147483647 w 128"/>
                <a:gd name="T49" fmla="*/ 2147483647 h 1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136"/>
                <a:gd name="T77" fmla="*/ 128 w 128"/>
                <a:gd name="T78" fmla="*/ 136 h 1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136">
                  <a:moveTo>
                    <a:pt x="96" y="24"/>
                  </a:moveTo>
                  <a:lnTo>
                    <a:pt x="56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72"/>
                  </a:lnTo>
                  <a:lnTo>
                    <a:pt x="16" y="96"/>
                  </a:lnTo>
                  <a:lnTo>
                    <a:pt x="32" y="104"/>
                  </a:lnTo>
                  <a:lnTo>
                    <a:pt x="56" y="104"/>
                  </a:lnTo>
                  <a:lnTo>
                    <a:pt x="56" y="112"/>
                  </a:lnTo>
                  <a:lnTo>
                    <a:pt x="64" y="136"/>
                  </a:lnTo>
                  <a:lnTo>
                    <a:pt x="88" y="128"/>
                  </a:lnTo>
                  <a:lnTo>
                    <a:pt x="120" y="128"/>
                  </a:lnTo>
                  <a:lnTo>
                    <a:pt x="128" y="120"/>
                  </a:lnTo>
                  <a:lnTo>
                    <a:pt x="120" y="112"/>
                  </a:lnTo>
                  <a:lnTo>
                    <a:pt x="120" y="72"/>
                  </a:lnTo>
                  <a:lnTo>
                    <a:pt x="112" y="56"/>
                  </a:lnTo>
                  <a:lnTo>
                    <a:pt x="120" y="48"/>
                  </a:lnTo>
                  <a:lnTo>
                    <a:pt x="96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5" name="Freeform 743"/>
            <p:cNvSpPr>
              <a:spLocks/>
            </p:cNvSpPr>
            <p:nvPr/>
          </p:nvSpPr>
          <p:spPr bwMode="auto">
            <a:xfrm>
              <a:off x="4676727" y="3679213"/>
              <a:ext cx="203971" cy="203971"/>
            </a:xfrm>
            <a:custGeom>
              <a:avLst/>
              <a:gdLst>
                <a:gd name="T0" fmla="*/ 2147483647 w 152"/>
                <a:gd name="T1" fmla="*/ 2147483647 h 152"/>
                <a:gd name="T2" fmla="*/ 2147483647 w 152"/>
                <a:gd name="T3" fmla="*/ 2147483647 h 152"/>
                <a:gd name="T4" fmla="*/ 2147483647 w 152"/>
                <a:gd name="T5" fmla="*/ 2147483647 h 152"/>
                <a:gd name="T6" fmla="*/ 2147483647 w 152"/>
                <a:gd name="T7" fmla="*/ 2147483647 h 152"/>
                <a:gd name="T8" fmla="*/ 2147483647 w 152"/>
                <a:gd name="T9" fmla="*/ 2147483647 h 152"/>
                <a:gd name="T10" fmla="*/ 2147483647 w 152"/>
                <a:gd name="T11" fmla="*/ 2147483647 h 152"/>
                <a:gd name="T12" fmla="*/ 2147483647 w 152"/>
                <a:gd name="T13" fmla="*/ 2147483647 h 152"/>
                <a:gd name="T14" fmla="*/ 2147483647 w 152"/>
                <a:gd name="T15" fmla="*/ 2147483647 h 152"/>
                <a:gd name="T16" fmla="*/ 2147483647 w 152"/>
                <a:gd name="T17" fmla="*/ 2147483647 h 152"/>
                <a:gd name="T18" fmla="*/ 2147483647 w 152"/>
                <a:gd name="T19" fmla="*/ 2147483647 h 152"/>
                <a:gd name="T20" fmla="*/ 2147483647 w 152"/>
                <a:gd name="T21" fmla="*/ 2147483647 h 152"/>
                <a:gd name="T22" fmla="*/ 2147483647 w 152"/>
                <a:gd name="T23" fmla="*/ 2147483647 h 152"/>
                <a:gd name="T24" fmla="*/ 2147483647 w 152"/>
                <a:gd name="T25" fmla="*/ 2147483647 h 152"/>
                <a:gd name="T26" fmla="*/ 2147483647 w 152"/>
                <a:gd name="T27" fmla="*/ 2147483647 h 152"/>
                <a:gd name="T28" fmla="*/ 2147483647 w 152"/>
                <a:gd name="T29" fmla="*/ 2147483647 h 152"/>
                <a:gd name="T30" fmla="*/ 2147483647 w 152"/>
                <a:gd name="T31" fmla="*/ 2147483647 h 152"/>
                <a:gd name="T32" fmla="*/ 2147483647 w 152"/>
                <a:gd name="T33" fmla="*/ 0 h 152"/>
                <a:gd name="T34" fmla="*/ 2147483647 w 152"/>
                <a:gd name="T35" fmla="*/ 0 h 152"/>
                <a:gd name="T36" fmla="*/ 0 w 152"/>
                <a:gd name="T37" fmla="*/ 2147483647 h 152"/>
                <a:gd name="T38" fmla="*/ 2147483647 w 152"/>
                <a:gd name="T39" fmla="*/ 2147483647 h 152"/>
                <a:gd name="T40" fmla="*/ 2147483647 w 152"/>
                <a:gd name="T41" fmla="*/ 2147483647 h 152"/>
                <a:gd name="T42" fmla="*/ 0 w 152"/>
                <a:gd name="T43" fmla="*/ 2147483647 h 152"/>
                <a:gd name="T44" fmla="*/ 0 w 152"/>
                <a:gd name="T45" fmla="*/ 2147483647 h 152"/>
                <a:gd name="T46" fmla="*/ 2147483647 w 152"/>
                <a:gd name="T47" fmla="*/ 2147483647 h 152"/>
                <a:gd name="T48" fmla="*/ 2147483647 w 152"/>
                <a:gd name="T49" fmla="*/ 2147483647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52"/>
                <a:gd name="T76" fmla="*/ 0 h 152"/>
                <a:gd name="T77" fmla="*/ 152 w 152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52" h="152">
                  <a:moveTo>
                    <a:pt x="16" y="144"/>
                  </a:moveTo>
                  <a:lnTo>
                    <a:pt x="72" y="144"/>
                  </a:lnTo>
                  <a:lnTo>
                    <a:pt x="80" y="152"/>
                  </a:lnTo>
                  <a:lnTo>
                    <a:pt x="112" y="152"/>
                  </a:lnTo>
                  <a:lnTo>
                    <a:pt x="136" y="144"/>
                  </a:lnTo>
                  <a:lnTo>
                    <a:pt x="128" y="128"/>
                  </a:lnTo>
                  <a:lnTo>
                    <a:pt x="128" y="88"/>
                  </a:lnTo>
                  <a:lnTo>
                    <a:pt x="152" y="80"/>
                  </a:lnTo>
                  <a:lnTo>
                    <a:pt x="152" y="64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28" y="64"/>
                  </a:lnTo>
                  <a:lnTo>
                    <a:pt x="120" y="16"/>
                  </a:lnTo>
                  <a:lnTo>
                    <a:pt x="96" y="16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56"/>
                  </a:lnTo>
                  <a:lnTo>
                    <a:pt x="16" y="80"/>
                  </a:lnTo>
                  <a:lnTo>
                    <a:pt x="0" y="11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6" name="Freeform 744"/>
            <p:cNvSpPr>
              <a:spLocks/>
            </p:cNvSpPr>
            <p:nvPr/>
          </p:nvSpPr>
          <p:spPr bwMode="auto">
            <a:xfrm>
              <a:off x="4676727" y="3486208"/>
              <a:ext cx="311439" cy="311439"/>
            </a:xfrm>
            <a:custGeom>
              <a:avLst/>
              <a:gdLst>
                <a:gd name="T0" fmla="*/ 2147483647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2147483647 h 232"/>
                <a:gd name="T10" fmla="*/ 2147483647 w 232"/>
                <a:gd name="T11" fmla="*/ 2147483647 h 232"/>
                <a:gd name="T12" fmla="*/ 0 w 232"/>
                <a:gd name="T13" fmla="*/ 2147483647 h 232"/>
                <a:gd name="T14" fmla="*/ 0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2147483647 w 232"/>
                <a:gd name="T39" fmla="*/ 2147483647 h 232"/>
                <a:gd name="T40" fmla="*/ 2147483647 w 232"/>
                <a:gd name="T41" fmla="*/ 2147483647 h 232"/>
                <a:gd name="T42" fmla="*/ 2147483647 w 232"/>
                <a:gd name="T43" fmla="*/ 2147483647 h 232"/>
                <a:gd name="T44" fmla="*/ 2147483647 w 232"/>
                <a:gd name="T45" fmla="*/ 2147483647 h 232"/>
                <a:gd name="T46" fmla="*/ 2147483647 w 232"/>
                <a:gd name="T47" fmla="*/ 2147483647 h 232"/>
                <a:gd name="T48" fmla="*/ 2147483647 w 232"/>
                <a:gd name="T49" fmla="*/ 2147483647 h 232"/>
                <a:gd name="T50" fmla="*/ 2147483647 w 232"/>
                <a:gd name="T51" fmla="*/ 2147483647 h 232"/>
                <a:gd name="T52" fmla="*/ 2147483647 w 232"/>
                <a:gd name="T53" fmla="*/ 2147483647 h 232"/>
                <a:gd name="T54" fmla="*/ 2147483647 w 232"/>
                <a:gd name="T55" fmla="*/ 2147483647 h 232"/>
                <a:gd name="T56" fmla="*/ 2147483647 w 232"/>
                <a:gd name="T57" fmla="*/ 2147483647 h 232"/>
                <a:gd name="T58" fmla="*/ 2147483647 w 232"/>
                <a:gd name="T59" fmla="*/ 2147483647 h 232"/>
                <a:gd name="T60" fmla="*/ 2147483647 w 232"/>
                <a:gd name="T61" fmla="*/ 2147483647 h 232"/>
                <a:gd name="T62" fmla="*/ 2147483647 w 232"/>
                <a:gd name="T63" fmla="*/ 2147483647 h 232"/>
                <a:gd name="T64" fmla="*/ 2147483647 w 232"/>
                <a:gd name="T65" fmla="*/ 0 h 232"/>
                <a:gd name="T66" fmla="*/ 2147483647 w 232"/>
                <a:gd name="T67" fmla="*/ 0 h 232"/>
                <a:gd name="T68" fmla="*/ 2147483647 w 232"/>
                <a:gd name="T69" fmla="*/ 2147483647 h 232"/>
                <a:gd name="T70" fmla="*/ 2147483647 w 232"/>
                <a:gd name="T71" fmla="*/ 0 h 232"/>
                <a:gd name="T72" fmla="*/ 2147483647 w 232"/>
                <a:gd name="T73" fmla="*/ 2147483647 h 232"/>
                <a:gd name="T74" fmla="*/ 2147483647 w 232"/>
                <a:gd name="T75" fmla="*/ 2147483647 h 23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32"/>
                <a:gd name="T115" fmla="*/ 0 h 232"/>
                <a:gd name="T116" fmla="*/ 232 w 232"/>
                <a:gd name="T117" fmla="*/ 232 h 23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32" h="232">
                  <a:moveTo>
                    <a:pt x="80" y="24"/>
                  </a:moveTo>
                  <a:lnTo>
                    <a:pt x="72" y="72"/>
                  </a:lnTo>
                  <a:lnTo>
                    <a:pt x="56" y="80"/>
                  </a:lnTo>
                  <a:lnTo>
                    <a:pt x="40" y="112"/>
                  </a:lnTo>
                  <a:lnTo>
                    <a:pt x="24" y="128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16" y="144"/>
                  </a:lnTo>
                  <a:lnTo>
                    <a:pt x="48" y="144"/>
                  </a:lnTo>
                  <a:lnTo>
                    <a:pt x="72" y="168"/>
                  </a:lnTo>
                  <a:lnTo>
                    <a:pt x="80" y="168"/>
                  </a:lnTo>
                  <a:lnTo>
                    <a:pt x="96" y="160"/>
                  </a:lnTo>
                  <a:lnTo>
                    <a:pt x="120" y="160"/>
                  </a:lnTo>
                  <a:lnTo>
                    <a:pt x="128" y="208"/>
                  </a:lnTo>
                  <a:lnTo>
                    <a:pt x="152" y="208"/>
                  </a:lnTo>
                  <a:lnTo>
                    <a:pt x="168" y="208"/>
                  </a:lnTo>
                  <a:lnTo>
                    <a:pt x="192" y="224"/>
                  </a:lnTo>
                  <a:lnTo>
                    <a:pt x="216" y="232"/>
                  </a:lnTo>
                  <a:lnTo>
                    <a:pt x="216" y="224"/>
                  </a:lnTo>
                  <a:lnTo>
                    <a:pt x="208" y="208"/>
                  </a:lnTo>
                  <a:lnTo>
                    <a:pt x="208" y="200"/>
                  </a:lnTo>
                  <a:lnTo>
                    <a:pt x="216" y="176"/>
                  </a:lnTo>
                  <a:lnTo>
                    <a:pt x="224" y="168"/>
                  </a:lnTo>
                  <a:lnTo>
                    <a:pt x="216" y="144"/>
                  </a:lnTo>
                  <a:lnTo>
                    <a:pt x="216" y="120"/>
                  </a:lnTo>
                  <a:lnTo>
                    <a:pt x="208" y="96"/>
                  </a:lnTo>
                  <a:lnTo>
                    <a:pt x="216" y="72"/>
                  </a:lnTo>
                  <a:lnTo>
                    <a:pt x="232" y="40"/>
                  </a:lnTo>
                  <a:lnTo>
                    <a:pt x="232" y="16"/>
                  </a:lnTo>
                  <a:lnTo>
                    <a:pt x="224" y="8"/>
                  </a:lnTo>
                  <a:lnTo>
                    <a:pt x="200" y="8"/>
                  </a:lnTo>
                  <a:lnTo>
                    <a:pt x="192" y="0"/>
                  </a:lnTo>
                  <a:lnTo>
                    <a:pt x="160" y="0"/>
                  </a:lnTo>
                  <a:lnTo>
                    <a:pt x="128" y="8"/>
                  </a:lnTo>
                  <a:lnTo>
                    <a:pt x="104" y="0"/>
                  </a:lnTo>
                  <a:lnTo>
                    <a:pt x="80" y="8"/>
                  </a:lnTo>
                  <a:lnTo>
                    <a:pt x="8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7" name="Freeform 745"/>
            <p:cNvSpPr>
              <a:spLocks/>
            </p:cNvSpPr>
            <p:nvPr/>
          </p:nvSpPr>
          <p:spPr bwMode="auto">
            <a:xfrm>
              <a:off x="5030934" y="3271271"/>
              <a:ext cx="246738" cy="236869"/>
            </a:xfrm>
            <a:custGeom>
              <a:avLst/>
              <a:gdLst>
                <a:gd name="T0" fmla="*/ 2147483647 w 184"/>
                <a:gd name="T1" fmla="*/ 2147483647 h 176"/>
                <a:gd name="T2" fmla="*/ 2147483647 w 184"/>
                <a:gd name="T3" fmla="*/ 2147483647 h 176"/>
                <a:gd name="T4" fmla="*/ 2147483647 w 184"/>
                <a:gd name="T5" fmla="*/ 2147483647 h 176"/>
                <a:gd name="T6" fmla="*/ 2147483647 w 184"/>
                <a:gd name="T7" fmla="*/ 2147483647 h 176"/>
                <a:gd name="T8" fmla="*/ 2147483647 w 184"/>
                <a:gd name="T9" fmla="*/ 2147483647 h 176"/>
                <a:gd name="T10" fmla="*/ 2147483647 w 184"/>
                <a:gd name="T11" fmla="*/ 2147483647 h 176"/>
                <a:gd name="T12" fmla="*/ 2147483647 w 184"/>
                <a:gd name="T13" fmla="*/ 2147483647 h 176"/>
                <a:gd name="T14" fmla="*/ 2147483647 w 184"/>
                <a:gd name="T15" fmla="*/ 2147483647 h 176"/>
                <a:gd name="T16" fmla="*/ 2147483647 w 184"/>
                <a:gd name="T17" fmla="*/ 2147483647 h 176"/>
                <a:gd name="T18" fmla="*/ 2147483647 w 184"/>
                <a:gd name="T19" fmla="*/ 2147483647 h 176"/>
                <a:gd name="T20" fmla="*/ 2147483647 w 184"/>
                <a:gd name="T21" fmla="*/ 2147483647 h 176"/>
                <a:gd name="T22" fmla="*/ 2147483647 w 184"/>
                <a:gd name="T23" fmla="*/ 2147483647 h 176"/>
                <a:gd name="T24" fmla="*/ 2147483647 w 184"/>
                <a:gd name="T25" fmla="*/ 2147483647 h 176"/>
                <a:gd name="T26" fmla="*/ 2147483647 w 184"/>
                <a:gd name="T27" fmla="*/ 2147483647 h 176"/>
                <a:gd name="T28" fmla="*/ 2147483647 w 184"/>
                <a:gd name="T29" fmla="*/ 0 h 176"/>
                <a:gd name="T30" fmla="*/ 2147483647 w 184"/>
                <a:gd name="T31" fmla="*/ 0 h 176"/>
                <a:gd name="T32" fmla="*/ 2147483647 w 184"/>
                <a:gd name="T33" fmla="*/ 2147483647 h 176"/>
                <a:gd name="T34" fmla="*/ 2147483647 w 184"/>
                <a:gd name="T35" fmla="*/ 2147483647 h 176"/>
                <a:gd name="T36" fmla="*/ 2147483647 w 184"/>
                <a:gd name="T37" fmla="*/ 2147483647 h 176"/>
                <a:gd name="T38" fmla="*/ 2147483647 w 184"/>
                <a:gd name="T39" fmla="*/ 2147483647 h 176"/>
                <a:gd name="T40" fmla="*/ 2147483647 w 184"/>
                <a:gd name="T41" fmla="*/ 2147483647 h 176"/>
                <a:gd name="T42" fmla="*/ 0 w 184"/>
                <a:gd name="T43" fmla="*/ 2147483647 h 176"/>
                <a:gd name="T44" fmla="*/ 0 w 184"/>
                <a:gd name="T45" fmla="*/ 2147483647 h 176"/>
                <a:gd name="T46" fmla="*/ 2147483647 w 184"/>
                <a:gd name="T47" fmla="*/ 2147483647 h 176"/>
                <a:gd name="T48" fmla="*/ 2147483647 w 184"/>
                <a:gd name="T49" fmla="*/ 2147483647 h 176"/>
                <a:gd name="T50" fmla="*/ 2147483647 w 184"/>
                <a:gd name="T51" fmla="*/ 2147483647 h 176"/>
                <a:gd name="T52" fmla="*/ 2147483647 w 184"/>
                <a:gd name="T53" fmla="*/ 2147483647 h 176"/>
                <a:gd name="T54" fmla="*/ 2147483647 w 184"/>
                <a:gd name="T55" fmla="*/ 2147483647 h 176"/>
                <a:gd name="T56" fmla="*/ 2147483647 w 184"/>
                <a:gd name="T57" fmla="*/ 2147483647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4"/>
                <a:gd name="T88" fmla="*/ 0 h 176"/>
                <a:gd name="T89" fmla="*/ 184 w 184"/>
                <a:gd name="T90" fmla="*/ 176 h 1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4" h="176">
                  <a:moveTo>
                    <a:pt x="88" y="176"/>
                  </a:moveTo>
                  <a:lnTo>
                    <a:pt x="96" y="176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28" y="168"/>
                  </a:lnTo>
                  <a:lnTo>
                    <a:pt x="152" y="160"/>
                  </a:lnTo>
                  <a:lnTo>
                    <a:pt x="184" y="128"/>
                  </a:lnTo>
                  <a:lnTo>
                    <a:pt x="160" y="120"/>
                  </a:lnTo>
                  <a:lnTo>
                    <a:pt x="128" y="104"/>
                  </a:lnTo>
                  <a:lnTo>
                    <a:pt x="120" y="96"/>
                  </a:lnTo>
                  <a:lnTo>
                    <a:pt x="136" y="88"/>
                  </a:lnTo>
                  <a:lnTo>
                    <a:pt x="128" y="80"/>
                  </a:lnTo>
                  <a:lnTo>
                    <a:pt x="96" y="32"/>
                  </a:lnTo>
                  <a:lnTo>
                    <a:pt x="80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8"/>
                  </a:lnTo>
                  <a:lnTo>
                    <a:pt x="40" y="56"/>
                  </a:lnTo>
                  <a:lnTo>
                    <a:pt x="32" y="80"/>
                  </a:lnTo>
                  <a:lnTo>
                    <a:pt x="16" y="96"/>
                  </a:lnTo>
                  <a:lnTo>
                    <a:pt x="8" y="120"/>
                  </a:lnTo>
                  <a:lnTo>
                    <a:pt x="0" y="120"/>
                  </a:lnTo>
                  <a:lnTo>
                    <a:pt x="0" y="128"/>
                  </a:lnTo>
                  <a:lnTo>
                    <a:pt x="16" y="144"/>
                  </a:lnTo>
                  <a:lnTo>
                    <a:pt x="24" y="152"/>
                  </a:lnTo>
                  <a:lnTo>
                    <a:pt x="32" y="160"/>
                  </a:lnTo>
                  <a:lnTo>
                    <a:pt x="32" y="168"/>
                  </a:lnTo>
                  <a:lnTo>
                    <a:pt x="48" y="168"/>
                  </a:lnTo>
                  <a:lnTo>
                    <a:pt x="88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8" name="Freeform 746"/>
            <p:cNvSpPr>
              <a:spLocks/>
            </p:cNvSpPr>
            <p:nvPr/>
          </p:nvSpPr>
          <p:spPr bwMode="auto">
            <a:xfrm>
              <a:off x="5041900" y="3497174"/>
              <a:ext cx="139270" cy="161203"/>
            </a:xfrm>
            <a:custGeom>
              <a:avLst/>
              <a:gdLst>
                <a:gd name="T0" fmla="*/ 2147483647 w 104"/>
                <a:gd name="T1" fmla="*/ 2147483647 h 120"/>
                <a:gd name="T2" fmla="*/ 2147483647 w 104"/>
                <a:gd name="T3" fmla="*/ 2147483647 h 120"/>
                <a:gd name="T4" fmla="*/ 2147483647 w 104"/>
                <a:gd name="T5" fmla="*/ 2147483647 h 120"/>
                <a:gd name="T6" fmla="*/ 2147483647 w 104"/>
                <a:gd name="T7" fmla="*/ 2147483647 h 120"/>
                <a:gd name="T8" fmla="*/ 2147483647 w 104"/>
                <a:gd name="T9" fmla="*/ 2147483647 h 120"/>
                <a:gd name="T10" fmla="*/ 2147483647 w 104"/>
                <a:gd name="T11" fmla="*/ 2147483647 h 120"/>
                <a:gd name="T12" fmla="*/ 2147483647 w 104"/>
                <a:gd name="T13" fmla="*/ 0 h 120"/>
                <a:gd name="T14" fmla="*/ 2147483647 w 104"/>
                <a:gd name="T15" fmla="*/ 0 h 120"/>
                <a:gd name="T16" fmla="*/ 2147483647 w 104"/>
                <a:gd name="T17" fmla="*/ 0 h 120"/>
                <a:gd name="T18" fmla="*/ 0 w 104"/>
                <a:gd name="T19" fmla="*/ 2147483647 h 120"/>
                <a:gd name="T20" fmla="*/ 2147483647 w 104"/>
                <a:gd name="T21" fmla="*/ 2147483647 h 120"/>
                <a:gd name="T22" fmla="*/ 2147483647 w 104"/>
                <a:gd name="T23" fmla="*/ 2147483647 h 120"/>
                <a:gd name="T24" fmla="*/ 0 w 104"/>
                <a:gd name="T25" fmla="*/ 2147483647 h 120"/>
                <a:gd name="T26" fmla="*/ 2147483647 w 104"/>
                <a:gd name="T27" fmla="*/ 2147483647 h 120"/>
                <a:gd name="T28" fmla="*/ 2147483647 w 104"/>
                <a:gd name="T29" fmla="*/ 2147483647 h 120"/>
                <a:gd name="T30" fmla="*/ 2147483647 w 104"/>
                <a:gd name="T31" fmla="*/ 2147483647 h 120"/>
                <a:gd name="T32" fmla="*/ 2147483647 w 104"/>
                <a:gd name="T33" fmla="*/ 2147483647 h 120"/>
                <a:gd name="T34" fmla="*/ 2147483647 w 104"/>
                <a:gd name="T35" fmla="*/ 2147483647 h 120"/>
                <a:gd name="T36" fmla="*/ 2147483647 w 104"/>
                <a:gd name="T37" fmla="*/ 2147483647 h 120"/>
                <a:gd name="T38" fmla="*/ 2147483647 w 104"/>
                <a:gd name="T39" fmla="*/ 2147483647 h 120"/>
                <a:gd name="T40" fmla="*/ 2147483647 w 104"/>
                <a:gd name="T41" fmla="*/ 2147483647 h 120"/>
                <a:gd name="T42" fmla="*/ 2147483647 w 104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4"/>
                <a:gd name="T67" fmla="*/ 0 h 120"/>
                <a:gd name="T68" fmla="*/ 104 w 104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4" h="120">
                  <a:moveTo>
                    <a:pt x="96" y="24"/>
                  </a:moveTo>
                  <a:lnTo>
                    <a:pt x="104" y="16"/>
                  </a:lnTo>
                  <a:lnTo>
                    <a:pt x="104" y="8"/>
                  </a:lnTo>
                  <a:lnTo>
                    <a:pt x="96" y="8"/>
                  </a:lnTo>
                  <a:lnTo>
                    <a:pt x="88" y="8"/>
                  </a:lnTo>
                  <a:lnTo>
                    <a:pt x="80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48" y="96"/>
                  </a:lnTo>
                  <a:lnTo>
                    <a:pt x="48" y="104"/>
                  </a:lnTo>
                  <a:lnTo>
                    <a:pt x="72" y="120"/>
                  </a:lnTo>
                  <a:lnTo>
                    <a:pt x="72" y="112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96" y="64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9" name="Freeform 747"/>
            <p:cNvSpPr>
              <a:spLocks/>
            </p:cNvSpPr>
            <p:nvPr/>
          </p:nvSpPr>
          <p:spPr bwMode="auto">
            <a:xfrm>
              <a:off x="4891664" y="3840416"/>
              <a:ext cx="128304" cy="129401"/>
            </a:xfrm>
            <a:custGeom>
              <a:avLst/>
              <a:gdLst>
                <a:gd name="T0" fmla="*/ 2147483647 w 96"/>
                <a:gd name="T1" fmla="*/ 2147483647 h 96"/>
                <a:gd name="T2" fmla="*/ 2147483647 w 96"/>
                <a:gd name="T3" fmla="*/ 2147483647 h 96"/>
                <a:gd name="T4" fmla="*/ 2147483647 w 96"/>
                <a:gd name="T5" fmla="*/ 2147483647 h 96"/>
                <a:gd name="T6" fmla="*/ 0 w 96"/>
                <a:gd name="T7" fmla="*/ 2147483647 h 96"/>
                <a:gd name="T8" fmla="*/ 2147483647 w 96"/>
                <a:gd name="T9" fmla="*/ 2147483647 h 96"/>
                <a:gd name="T10" fmla="*/ 2147483647 w 96"/>
                <a:gd name="T11" fmla="*/ 2147483647 h 96"/>
                <a:gd name="T12" fmla="*/ 2147483647 w 96"/>
                <a:gd name="T13" fmla="*/ 2147483647 h 96"/>
                <a:gd name="T14" fmla="*/ 2147483647 w 96"/>
                <a:gd name="T15" fmla="*/ 2147483647 h 96"/>
                <a:gd name="T16" fmla="*/ 2147483647 w 96"/>
                <a:gd name="T17" fmla="*/ 2147483647 h 96"/>
                <a:gd name="T18" fmla="*/ 2147483647 w 96"/>
                <a:gd name="T19" fmla="*/ 2147483647 h 96"/>
                <a:gd name="T20" fmla="*/ 2147483647 w 96"/>
                <a:gd name="T21" fmla="*/ 2147483647 h 96"/>
                <a:gd name="T22" fmla="*/ 2147483647 w 96"/>
                <a:gd name="T23" fmla="*/ 2147483647 h 96"/>
                <a:gd name="T24" fmla="*/ 2147483647 w 96"/>
                <a:gd name="T25" fmla="*/ 2147483647 h 96"/>
                <a:gd name="T26" fmla="*/ 2147483647 w 96"/>
                <a:gd name="T27" fmla="*/ 2147483647 h 96"/>
                <a:gd name="T28" fmla="*/ 2147483647 w 96"/>
                <a:gd name="T29" fmla="*/ 2147483647 h 96"/>
                <a:gd name="T30" fmla="*/ 2147483647 w 96"/>
                <a:gd name="T31" fmla="*/ 0 h 96"/>
                <a:gd name="T32" fmla="*/ 2147483647 w 96"/>
                <a:gd name="T33" fmla="*/ 2147483647 h 96"/>
                <a:gd name="T34" fmla="*/ 2147483647 w 96"/>
                <a:gd name="T35" fmla="*/ 2147483647 h 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6"/>
                <a:gd name="T55" fmla="*/ 0 h 96"/>
                <a:gd name="T56" fmla="*/ 96 w 96"/>
                <a:gd name="T57" fmla="*/ 96 h 9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6" h="96">
                  <a:moveTo>
                    <a:pt x="40" y="24"/>
                  </a:moveTo>
                  <a:lnTo>
                    <a:pt x="24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48"/>
                  </a:lnTo>
                  <a:lnTo>
                    <a:pt x="24" y="64"/>
                  </a:lnTo>
                  <a:lnTo>
                    <a:pt x="32" y="64"/>
                  </a:lnTo>
                  <a:lnTo>
                    <a:pt x="40" y="80"/>
                  </a:lnTo>
                  <a:lnTo>
                    <a:pt x="56" y="88"/>
                  </a:lnTo>
                  <a:lnTo>
                    <a:pt x="80" y="96"/>
                  </a:lnTo>
                  <a:lnTo>
                    <a:pt x="88" y="80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96" y="16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0" name="Freeform 748"/>
            <p:cNvSpPr>
              <a:spLocks/>
            </p:cNvSpPr>
            <p:nvPr/>
          </p:nvSpPr>
          <p:spPr bwMode="auto">
            <a:xfrm>
              <a:off x="4848896" y="3508141"/>
              <a:ext cx="224806" cy="375043"/>
            </a:xfrm>
            <a:custGeom>
              <a:avLst/>
              <a:gdLst>
                <a:gd name="T0" fmla="*/ 2147483647 w 168"/>
                <a:gd name="T1" fmla="*/ 2147483647 h 280"/>
                <a:gd name="T2" fmla="*/ 2147483647 w 168"/>
                <a:gd name="T3" fmla="*/ 2147483647 h 280"/>
                <a:gd name="T4" fmla="*/ 2147483647 w 168"/>
                <a:gd name="T5" fmla="*/ 2147483647 h 280"/>
                <a:gd name="T6" fmla="*/ 2147483647 w 168"/>
                <a:gd name="T7" fmla="*/ 2147483647 h 280"/>
                <a:gd name="T8" fmla="*/ 2147483647 w 168"/>
                <a:gd name="T9" fmla="*/ 2147483647 h 280"/>
                <a:gd name="T10" fmla="*/ 2147483647 w 168"/>
                <a:gd name="T11" fmla="*/ 2147483647 h 280"/>
                <a:gd name="T12" fmla="*/ 2147483647 w 168"/>
                <a:gd name="T13" fmla="*/ 2147483647 h 280"/>
                <a:gd name="T14" fmla="*/ 2147483647 w 168"/>
                <a:gd name="T15" fmla="*/ 2147483647 h 280"/>
                <a:gd name="T16" fmla="*/ 2147483647 w 168"/>
                <a:gd name="T17" fmla="*/ 2147483647 h 280"/>
                <a:gd name="T18" fmla="*/ 2147483647 w 168"/>
                <a:gd name="T19" fmla="*/ 2147483647 h 280"/>
                <a:gd name="T20" fmla="*/ 2147483647 w 168"/>
                <a:gd name="T21" fmla="*/ 2147483647 h 280"/>
                <a:gd name="T22" fmla="*/ 2147483647 w 168"/>
                <a:gd name="T23" fmla="*/ 2147483647 h 280"/>
                <a:gd name="T24" fmla="*/ 2147483647 w 168"/>
                <a:gd name="T25" fmla="*/ 2147483647 h 280"/>
                <a:gd name="T26" fmla="*/ 2147483647 w 168"/>
                <a:gd name="T27" fmla="*/ 2147483647 h 280"/>
                <a:gd name="T28" fmla="*/ 2147483647 w 168"/>
                <a:gd name="T29" fmla="*/ 2147483647 h 280"/>
                <a:gd name="T30" fmla="*/ 0 w 168"/>
                <a:gd name="T31" fmla="*/ 2147483647 h 280"/>
                <a:gd name="T32" fmla="*/ 0 w 168"/>
                <a:gd name="T33" fmla="*/ 2147483647 h 280"/>
                <a:gd name="T34" fmla="*/ 2147483647 w 168"/>
                <a:gd name="T35" fmla="*/ 2147483647 h 280"/>
                <a:gd name="T36" fmla="*/ 2147483647 w 168"/>
                <a:gd name="T37" fmla="*/ 2147483647 h 280"/>
                <a:gd name="T38" fmla="*/ 2147483647 w 168"/>
                <a:gd name="T39" fmla="*/ 2147483647 h 280"/>
                <a:gd name="T40" fmla="*/ 2147483647 w 168"/>
                <a:gd name="T41" fmla="*/ 2147483647 h 280"/>
                <a:gd name="T42" fmla="*/ 2147483647 w 168"/>
                <a:gd name="T43" fmla="*/ 2147483647 h 280"/>
                <a:gd name="T44" fmla="*/ 2147483647 w 168"/>
                <a:gd name="T45" fmla="*/ 2147483647 h 280"/>
                <a:gd name="T46" fmla="*/ 2147483647 w 168"/>
                <a:gd name="T47" fmla="*/ 2147483647 h 280"/>
                <a:gd name="T48" fmla="*/ 2147483647 w 168"/>
                <a:gd name="T49" fmla="*/ 2147483647 h 280"/>
                <a:gd name="T50" fmla="*/ 2147483647 w 168"/>
                <a:gd name="T51" fmla="*/ 2147483647 h 280"/>
                <a:gd name="T52" fmla="*/ 2147483647 w 168"/>
                <a:gd name="T53" fmla="*/ 2147483647 h 280"/>
                <a:gd name="T54" fmla="*/ 2147483647 w 168"/>
                <a:gd name="T55" fmla="*/ 2147483647 h 280"/>
                <a:gd name="T56" fmla="*/ 2147483647 w 168"/>
                <a:gd name="T57" fmla="*/ 2147483647 h 280"/>
                <a:gd name="T58" fmla="*/ 2147483647 w 168"/>
                <a:gd name="T59" fmla="*/ 2147483647 h 280"/>
                <a:gd name="T60" fmla="*/ 2147483647 w 168"/>
                <a:gd name="T61" fmla="*/ 2147483647 h 280"/>
                <a:gd name="T62" fmla="*/ 2147483647 w 168"/>
                <a:gd name="T63" fmla="*/ 2147483647 h 280"/>
                <a:gd name="T64" fmla="*/ 2147483647 w 168"/>
                <a:gd name="T65" fmla="*/ 2147483647 h 280"/>
                <a:gd name="T66" fmla="*/ 2147483647 w 168"/>
                <a:gd name="T67" fmla="*/ 2147483647 h 280"/>
                <a:gd name="T68" fmla="*/ 2147483647 w 168"/>
                <a:gd name="T69" fmla="*/ 2147483647 h 280"/>
                <a:gd name="T70" fmla="*/ 2147483647 w 168"/>
                <a:gd name="T71" fmla="*/ 2147483647 h 280"/>
                <a:gd name="T72" fmla="*/ 2147483647 w 168"/>
                <a:gd name="T73" fmla="*/ 2147483647 h 280"/>
                <a:gd name="T74" fmla="*/ 2147483647 w 168"/>
                <a:gd name="T75" fmla="*/ 2147483647 h 280"/>
                <a:gd name="T76" fmla="*/ 2147483647 w 168"/>
                <a:gd name="T77" fmla="*/ 2147483647 h 280"/>
                <a:gd name="T78" fmla="*/ 2147483647 w 168"/>
                <a:gd name="T79" fmla="*/ 2147483647 h 280"/>
                <a:gd name="T80" fmla="*/ 2147483647 w 168"/>
                <a:gd name="T81" fmla="*/ 2147483647 h 280"/>
                <a:gd name="T82" fmla="*/ 2147483647 w 168"/>
                <a:gd name="T83" fmla="*/ 2147483647 h 280"/>
                <a:gd name="T84" fmla="*/ 2147483647 w 168"/>
                <a:gd name="T85" fmla="*/ 2147483647 h 280"/>
                <a:gd name="T86" fmla="*/ 2147483647 w 168"/>
                <a:gd name="T87" fmla="*/ 2147483647 h 280"/>
                <a:gd name="T88" fmla="*/ 2147483647 w 168"/>
                <a:gd name="T89" fmla="*/ 2147483647 h 280"/>
                <a:gd name="T90" fmla="*/ 2147483647 w 168"/>
                <a:gd name="T91" fmla="*/ 2147483647 h 280"/>
                <a:gd name="T92" fmla="*/ 2147483647 w 168"/>
                <a:gd name="T93" fmla="*/ 2147483647 h 280"/>
                <a:gd name="T94" fmla="*/ 2147483647 w 168"/>
                <a:gd name="T95" fmla="*/ 2147483647 h 280"/>
                <a:gd name="T96" fmla="*/ 2147483647 w 168"/>
                <a:gd name="T97" fmla="*/ 2147483647 h 280"/>
                <a:gd name="T98" fmla="*/ 2147483647 w 168"/>
                <a:gd name="T99" fmla="*/ 2147483647 h 280"/>
                <a:gd name="T100" fmla="*/ 2147483647 w 168"/>
                <a:gd name="T101" fmla="*/ 2147483647 h 280"/>
                <a:gd name="T102" fmla="*/ 2147483647 w 168"/>
                <a:gd name="T103" fmla="*/ 2147483647 h 280"/>
                <a:gd name="T104" fmla="*/ 2147483647 w 168"/>
                <a:gd name="T105" fmla="*/ 0 h 280"/>
                <a:gd name="T106" fmla="*/ 2147483647 w 168"/>
                <a:gd name="T107" fmla="*/ 0 h 280"/>
                <a:gd name="T108" fmla="*/ 2147483647 w 168"/>
                <a:gd name="T109" fmla="*/ 2147483647 h 280"/>
                <a:gd name="T110" fmla="*/ 2147483647 w 168"/>
                <a:gd name="T111" fmla="*/ 0 h 280"/>
                <a:gd name="T112" fmla="*/ 2147483647 w 168"/>
                <a:gd name="T113" fmla="*/ 2147483647 h 28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8"/>
                <a:gd name="T172" fmla="*/ 0 h 280"/>
                <a:gd name="T173" fmla="*/ 168 w 168"/>
                <a:gd name="T174" fmla="*/ 280 h 28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8" h="280">
                  <a:moveTo>
                    <a:pt x="104" y="24"/>
                  </a:moveTo>
                  <a:lnTo>
                    <a:pt x="88" y="56"/>
                  </a:lnTo>
                  <a:lnTo>
                    <a:pt x="80" y="80"/>
                  </a:lnTo>
                  <a:lnTo>
                    <a:pt x="88" y="104"/>
                  </a:lnTo>
                  <a:lnTo>
                    <a:pt x="88" y="128"/>
                  </a:lnTo>
                  <a:lnTo>
                    <a:pt x="96" y="152"/>
                  </a:lnTo>
                  <a:lnTo>
                    <a:pt x="88" y="160"/>
                  </a:lnTo>
                  <a:lnTo>
                    <a:pt x="80" y="184"/>
                  </a:lnTo>
                  <a:lnTo>
                    <a:pt x="80" y="192"/>
                  </a:lnTo>
                  <a:lnTo>
                    <a:pt x="88" y="208"/>
                  </a:lnTo>
                  <a:lnTo>
                    <a:pt x="88" y="216"/>
                  </a:lnTo>
                  <a:lnTo>
                    <a:pt x="64" y="208"/>
                  </a:lnTo>
                  <a:lnTo>
                    <a:pt x="40" y="192"/>
                  </a:lnTo>
                  <a:lnTo>
                    <a:pt x="24" y="192"/>
                  </a:lnTo>
                  <a:lnTo>
                    <a:pt x="24" y="208"/>
                  </a:lnTo>
                  <a:lnTo>
                    <a:pt x="0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24" y="272"/>
                  </a:lnTo>
                  <a:lnTo>
                    <a:pt x="32" y="280"/>
                  </a:lnTo>
                  <a:lnTo>
                    <a:pt x="24" y="280"/>
                  </a:lnTo>
                  <a:lnTo>
                    <a:pt x="32" y="280"/>
                  </a:lnTo>
                  <a:lnTo>
                    <a:pt x="40" y="280"/>
                  </a:lnTo>
                  <a:lnTo>
                    <a:pt x="56" y="280"/>
                  </a:lnTo>
                  <a:lnTo>
                    <a:pt x="72" y="272"/>
                  </a:lnTo>
                  <a:lnTo>
                    <a:pt x="88" y="256"/>
                  </a:lnTo>
                  <a:lnTo>
                    <a:pt x="96" y="248"/>
                  </a:lnTo>
                  <a:lnTo>
                    <a:pt x="128" y="232"/>
                  </a:lnTo>
                  <a:lnTo>
                    <a:pt x="144" y="240"/>
                  </a:lnTo>
                  <a:lnTo>
                    <a:pt x="152" y="248"/>
                  </a:lnTo>
                  <a:lnTo>
                    <a:pt x="160" y="256"/>
                  </a:lnTo>
                  <a:lnTo>
                    <a:pt x="168" y="248"/>
                  </a:lnTo>
                  <a:lnTo>
                    <a:pt x="168" y="240"/>
                  </a:lnTo>
                  <a:lnTo>
                    <a:pt x="160" y="216"/>
                  </a:lnTo>
                  <a:lnTo>
                    <a:pt x="160" y="200"/>
                  </a:lnTo>
                  <a:lnTo>
                    <a:pt x="152" y="176"/>
                  </a:lnTo>
                  <a:lnTo>
                    <a:pt x="152" y="168"/>
                  </a:lnTo>
                  <a:lnTo>
                    <a:pt x="128" y="168"/>
                  </a:lnTo>
                  <a:lnTo>
                    <a:pt x="112" y="160"/>
                  </a:lnTo>
                  <a:lnTo>
                    <a:pt x="104" y="136"/>
                  </a:lnTo>
                  <a:lnTo>
                    <a:pt x="96" y="104"/>
                  </a:lnTo>
                  <a:lnTo>
                    <a:pt x="104" y="96"/>
                  </a:lnTo>
                  <a:lnTo>
                    <a:pt x="96" y="64"/>
                  </a:lnTo>
                  <a:lnTo>
                    <a:pt x="120" y="64"/>
                  </a:lnTo>
                  <a:lnTo>
                    <a:pt x="128" y="80"/>
                  </a:lnTo>
                  <a:lnTo>
                    <a:pt x="144" y="80"/>
                  </a:lnTo>
                  <a:lnTo>
                    <a:pt x="144" y="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44" y="40"/>
                  </a:lnTo>
                  <a:lnTo>
                    <a:pt x="152" y="24"/>
                  </a:lnTo>
                  <a:lnTo>
                    <a:pt x="152" y="8"/>
                  </a:lnTo>
                  <a:lnTo>
                    <a:pt x="144" y="0"/>
                  </a:lnTo>
                  <a:lnTo>
                    <a:pt x="136" y="0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104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1" name="Freeform 749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2" name="Freeform 750"/>
            <p:cNvSpPr>
              <a:spLocks/>
            </p:cNvSpPr>
            <p:nvPr/>
          </p:nvSpPr>
          <p:spPr bwMode="auto">
            <a:xfrm>
              <a:off x="4797355" y="3883183"/>
              <a:ext cx="160106" cy="161203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3" name="Freeform 751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4" name="Freeform 752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5" name="Freeform 753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6" name="Freeform 754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7" name="Freeform 755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8" name="Freeform 756"/>
            <p:cNvSpPr>
              <a:spLocks/>
            </p:cNvSpPr>
            <p:nvPr/>
          </p:nvSpPr>
          <p:spPr bwMode="auto">
            <a:xfrm>
              <a:off x="4417925" y="3389706"/>
              <a:ext cx="64701" cy="96502"/>
            </a:xfrm>
            <a:custGeom>
              <a:avLst/>
              <a:gdLst>
                <a:gd name="T0" fmla="*/ 2147483647 w 48"/>
                <a:gd name="T1" fmla="*/ 2147483647 h 72"/>
                <a:gd name="T2" fmla="*/ 2147483647 w 48"/>
                <a:gd name="T3" fmla="*/ 0 h 72"/>
                <a:gd name="T4" fmla="*/ 2147483647 w 48"/>
                <a:gd name="T5" fmla="*/ 0 h 72"/>
                <a:gd name="T6" fmla="*/ 0 w 48"/>
                <a:gd name="T7" fmla="*/ 0 h 72"/>
                <a:gd name="T8" fmla="*/ 0 w 48"/>
                <a:gd name="T9" fmla="*/ 2147483647 h 72"/>
                <a:gd name="T10" fmla="*/ 2147483647 w 48"/>
                <a:gd name="T11" fmla="*/ 2147483647 h 72"/>
                <a:gd name="T12" fmla="*/ 0 w 48"/>
                <a:gd name="T13" fmla="*/ 2147483647 h 72"/>
                <a:gd name="T14" fmla="*/ 0 w 48"/>
                <a:gd name="T15" fmla="*/ 2147483647 h 72"/>
                <a:gd name="T16" fmla="*/ 0 w 48"/>
                <a:gd name="T17" fmla="*/ 2147483647 h 72"/>
                <a:gd name="T18" fmla="*/ 2147483647 w 48"/>
                <a:gd name="T19" fmla="*/ 2147483647 h 72"/>
                <a:gd name="T20" fmla="*/ 2147483647 w 48"/>
                <a:gd name="T21" fmla="*/ 2147483647 h 72"/>
                <a:gd name="T22" fmla="*/ 2147483647 w 48"/>
                <a:gd name="T23" fmla="*/ 2147483647 h 72"/>
                <a:gd name="T24" fmla="*/ 2147483647 w 48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8"/>
                <a:gd name="T40" fmla="*/ 0 h 72"/>
                <a:gd name="T41" fmla="*/ 48 w 48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8" h="72">
                  <a:moveTo>
                    <a:pt x="40" y="8"/>
                  </a:moveTo>
                  <a:lnTo>
                    <a:pt x="4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48" y="64"/>
                  </a:lnTo>
                  <a:lnTo>
                    <a:pt x="40" y="24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9" name="Freeform 757"/>
            <p:cNvSpPr>
              <a:spLocks/>
            </p:cNvSpPr>
            <p:nvPr/>
          </p:nvSpPr>
          <p:spPr bwMode="auto">
            <a:xfrm>
              <a:off x="4514428" y="3325006"/>
              <a:ext cx="205068" cy="183135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2147483647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0 w 153"/>
                <a:gd name="T37" fmla="*/ 2147483647 h 136"/>
                <a:gd name="T38" fmla="*/ 0 w 153"/>
                <a:gd name="T39" fmla="*/ 2147483647 h 136"/>
                <a:gd name="T40" fmla="*/ 2147483647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3"/>
                <a:gd name="T79" fmla="*/ 0 h 136"/>
                <a:gd name="T80" fmla="*/ 153 w 153"/>
                <a:gd name="T81" fmla="*/ 136 h 1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0" name="Freeform 758"/>
            <p:cNvSpPr>
              <a:spLocks/>
            </p:cNvSpPr>
            <p:nvPr/>
          </p:nvSpPr>
          <p:spPr bwMode="auto">
            <a:xfrm>
              <a:off x="4719495" y="3389706"/>
              <a:ext cx="214937" cy="129401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0 h 96"/>
                <a:gd name="T38" fmla="*/ 2147483647 w 160"/>
                <a:gd name="T39" fmla="*/ 2147483647 h 96"/>
                <a:gd name="T40" fmla="*/ 2147483647 w 160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96"/>
                <a:gd name="T65" fmla="*/ 160 w 160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1" name="Freeform 759"/>
            <p:cNvSpPr>
              <a:spLocks/>
            </p:cNvSpPr>
            <p:nvPr/>
          </p:nvSpPr>
          <p:spPr bwMode="auto">
            <a:xfrm>
              <a:off x="4514428" y="3325006"/>
              <a:ext cx="205068" cy="183135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0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2147483647 w 153"/>
                <a:gd name="T37" fmla="*/ 2147483647 h 136"/>
                <a:gd name="T38" fmla="*/ 0 w 153"/>
                <a:gd name="T39" fmla="*/ 2147483647 h 136"/>
                <a:gd name="T40" fmla="*/ 0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2147483647 w 153"/>
                <a:gd name="T53" fmla="*/ 2147483647 h 1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3"/>
                <a:gd name="T82" fmla="*/ 0 h 136"/>
                <a:gd name="T83" fmla="*/ 153 w 153"/>
                <a:gd name="T84" fmla="*/ 136 h 1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2" name="Freeform 760"/>
            <p:cNvSpPr>
              <a:spLocks/>
            </p:cNvSpPr>
            <p:nvPr/>
          </p:nvSpPr>
          <p:spPr bwMode="auto">
            <a:xfrm>
              <a:off x="4719495" y="3389706"/>
              <a:ext cx="214937" cy="129401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2147483647 h 96"/>
                <a:gd name="T38" fmla="*/ 2147483647 w 160"/>
                <a:gd name="T39" fmla="*/ 0 h 96"/>
                <a:gd name="T40" fmla="*/ 2147483647 w 160"/>
                <a:gd name="T41" fmla="*/ 2147483647 h 96"/>
                <a:gd name="T42" fmla="*/ 2147483647 w 160"/>
                <a:gd name="T43" fmla="*/ 2147483647 h 9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0"/>
                <a:gd name="T67" fmla="*/ 0 h 96"/>
                <a:gd name="T68" fmla="*/ 160 w 160"/>
                <a:gd name="T69" fmla="*/ 96 h 9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3" name="Freeform 761"/>
            <p:cNvSpPr>
              <a:spLocks/>
            </p:cNvSpPr>
            <p:nvPr/>
          </p:nvSpPr>
          <p:spPr bwMode="auto">
            <a:xfrm>
              <a:off x="4654795" y="3508141"/>
              <a:ext cx="129401" cy="161203"/>
            </a:xfrm>
            <a:custGeom>
              <a:avLst/>
              <a:gdLst>
                <a:gd name="T0" fmla="*/ 2147483647 w 96"/>
                <a:gd name="T1" fmla="*/ 2147483647 h 120"/>
                <a:gd name="T2" fmla="*/ 2147483647 w 96"/>
                <a:gd name="T3" fmla="*/ 2147483647 h 120"/>
                <a:gd name="T4" fmla="*/ 2147483647 w 96"/>
                <a:gd name="T5" fmla="*/ 2147483647 h 120"/>
                <a:gd name="T6" fmla="*/ 2147483647 w 96"/>
                <a:gd name="T7" fmla="*/ 2147483647 h 120"/>
                <a:gd name="T8" fmla="*/ 2147483647 w 96"/>
                <a:gd name="T9" fmla="*/ 2147483647 h 120"/>
                <a:gd name="T10" fmla="*/ 2147483647 w 96"/>
                <a:gd name="T11" fmla="*/ 0 h 120"/>
                <a:gd name="T12" fmla="*/ 2147483647 w 96"/>
                <a:gd name="T13" fmla="*/ 0 h 120"/>
                <a:gd name="T14" fmla="*/ 2147483647 w 96"/>
                <a:gd name="T15" fmla="*/ 2147483647 h 120"/>
                <a:gd name="T16" fmla="*/ 2147483647 w 96"/>
                <a:gd name="T17" fmla="*/ 2147483647 h 120"/>
                <a:gd name="T18" fmla="*/ 2147483647 w 96"/>
                <a:gd name="T19" fmla="*/ 2147483647 h 120"/>
                <a:gd name="T20" fmla="*/ 2147483647 w 96"/>
                <a:gd name="T21" fmla="*/ 2147483647 h 120"/>
                <a:gd name="T22" fmla="*/ 2147483647 w 96"/>
                <a:gd name="T23" fmla="*/ 2147483647 h 120"/>
                <a:gd name="T24" fmla="*/ 2147483647 w 96"/>
                <a:gd name="T25" fmla="*/ 2147483647 h 120"/>
                <a:gd name="T26" fmla="*/ 2147483647 w 96"/>
                <a:gd name="T27" fmla="*/ 2147483647 h 120"/>
                <a:gd name="T28" fmla="*/ 2147483647 w 96"/>
                <a:gd name="T29" fmla="*/ 2147483647 h 120"/>
                <a:gd name="T30" fmla="*/ 2147483647 w 96"/>
                <a:gd name="T31" fmla="*/ 2147483647 h 120"/>
                <a:gd name="T32" fmla="*/ 2147483647 w 96"/>
                <a:gd name="T33" fmla="*/ 2147483647 h 120"/>
                <a:gd name="T34" fmla="*/ 0 w 96"/>
                <a:gd name="T35" fmla="*/ 2147483647 h 120"/>
                <a:gd name="T36" fmla="*/ 2147483647 w 96"/>
                <a:gd name="T37" fmla="*/ 2147483647 h 120"/>
                <a:gd name="T38" fmla="*/ 2147483647 w 96"/>
                <a:gd name="T39" fmla="*/ 2147483647 h 120"/>
                <a:gd name="T40" fmla="*/ 2147483647 w 96"/>
                <a:gd name="T41" fmla="*/ 2147483647 h 120"/>
                <a:gd name="T42" fmla="*/ 2147483647 w 96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120"/>
                <a:gd name="T68" fmla="*/ 96 w 96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120">
                  <a:moveTo>
                    <a:pt x="40" y="112"/>
                  </a:moveTo>
                  <a:lnTo>
                    <a:pt x="56" y="96"/>
                  </a:lnTo>
                  <a:lnTo>
                    <a:pt x="72" y="64"/>
                  </a:lnTo>
                  <a:lnTo>
                    <a:pt x="88" y="56"/>
                  </a:lnTo>
                  <a:lnTo>
                    <a:pt x="96" y="8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16" y="80"/>
                  </a:lnTo>
                  <a:lnTo>
                    <a:pt x="8" y="88"/>
                  </a:lnTo>
                  <a:lnTo>
                    <a:pt x="0" y="96"/>
                  </a:lnTo>
                  <a:lnTo>
                    <a:pt x="8" y="104"/>
                  </a:lnTo>
                  <a:lnTo>
                    <a:pt x="16" y="120"/>
                  </a:lnTo>
                  <a:lnTo>
                    <a:pt x="24" y="112"/>
                  </a:lnTo>
                  <a:lnTo>
                    <a:pt x="40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4" name="Freeform 762"/>
            <p:cNvSpPr>
              <a:spLocks/>
            </p:cNvSpPr>
            <p:nvPr/>
          </p:nvSpPr>
          <p:spPr bwMode="auto">
            <a:xfrm>
              <a:off x="4622993" y="3539943"/>
              <a:ext cx="85536" cy="96502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5" name="Freeform 763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2147483647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0 w 96"/>
                <a:gd name="T31" fmla="*/ 2147483647 h 128"/>
                <a:gd name="T32" fmla="*/ 2147483647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  <a:lnTo>
                    <a:pt x="96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6" name="Freeform 764"/>
            <p:cNvSpPr>
              <a:spLocks/>
            </p:cNvSpPr>
            <p:nvPr/>
          </p:nvSpPr>
          <p:spPr bwMode="auto">
            <a:xfrm>
              <a:off x="4622993" y="3539943"/>
              <a:ext cx="85536" cy="96502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7" name="Freeform 765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8" name="Freeform 766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9" name="Freeform 767"/>
            <p:cNvSpPr>
              <a:spLocks/>
            </p:cNvSpPr>
            <p:nvPr/>
          </p:nvSpPr>
          <p:spPr bwMode="auto">
            <a:xfrm>
              <a:off x="4482626" y="3357905"/>
              <a:ext cx="42768" cy="107468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0 h 80"/>
                <a:gd name="T8" fmla="*/ 2147483647 w 32"/>
                <a:gd name="T9" fmla="*/ 2147483647 h 80"/>
                <a:gd name="T10" fmla="*/ 2147483647 w 32"/>
                <a:gd name="T11" fmla="*/ 2147483647 h 80"/>
                <a:gd name="T12" fmla="*/ 0 w 32"/>
                <a:gd name="T13" fmla="*/ 2147483647 h 80"/>
                <a:gd name="T14" fmla="*/ 0 w 32"/>
                <a:gd name="T15" fmla="*/ 2147483647 h 80"/>
                <a:gd name="T16" fmla="*/ 2147483647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2"/>
                <a:gd name="T40" fmla="*/ 0 h 80"/>
                <a:gd name="T41" fmla="*/ 32 w 32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0" name="Freeform 768"/>
            <p:cNvSpPr>
              <a:spLocks/>
            </p:cNvSpPr>
            <p:nvPr/>
          </p:nvSpPr>
          <p:spPr bwMode="auto">
            <a:xfrm>
              <a:off x="4471660" y="3389706"/>
              <a:ext cx="31802" cy="85536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2147483647 h 64"/>
                <a:gd name="T8" fmla="*/ 0 w 24"/>
                <a:gd name="T9" fmla="*/ 2147483647 h 64"/>
                <a:gd name="T10" fmla="*/ 2147483647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64"/>
                <a:gd name="T29" fmla="*/ 24 w 24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1" name="Freeform 769"/>
            <p:cNvSpPr>
              <a:spLocks/>
            </p:cNvSpPr>
            <p:nvPr/>
          </p:nvSpPr>
          <p:spPr bwMode="auto">
            <a:xfrm>
              <a:off x="4482626" y="3357905"/>
              <a:ext cx="42768" cy="107468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2147483647 h 80"/>
                <a:gd name="T8" fmla="*/ 2147483647 w 32"/>
                <a:gd name="T9" fmla="*/ 0 h 80"/>
                <a:gd name="T10" fmla="*/ 2147483647 w 32"/>
                <a:gd name="T11" fmla="*/ 2147483647 h 80"/>
                <a:gd name="T12" fmla="*/ 2147483647 w 32"/>
                <a:gd name="T13" fmla="*/ 2147483647 h 80"/>
                <a:gd name="T14" fmla="*/ 0 w 32"/>
                <a:gd name="T15" fmla="*/ 2147483647 h 80"/>
                <a:gd name="T16" fmla="*/ 0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2147483647 w 32"/>
                <a:gd name="T27" fmla="*/ 2147483647 h 80"/>
                <a:gd name="T28" fmla="*/ 2147483647 w 32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80"/>
                <a:gd name="T47" fmla="*/ 32 w 32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2" name="Freeform 770"/>
            <p:cNvSpPr>
              <a:spLocks/>
            </p:cNvSpPr>
            <p:nvPr/>
          </p:nvSpPr>
          <p:spPr bwMode="auto">
            <a:xfrm>
              <a:off x="4471660" y="3389706"/>
              <a:ext cx="31802" cy="85536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0 h 64"/>
                <a:gd name="T8" fmla="*/ 0 w 24"/>
                <a:gd name="T9" fmla="*/ 2147483647 h 64"/>
                <a:gd name="T10" fmla="*/ 0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2147483647 w 24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64"/>
                <a:gd name="T32" fmla="*/ 24 w 24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3" name="Freeform 771"/>
            <p:cNvSpPr>
              <a:spLocks/>
            </p:cNvSpPr>
            <p:nvPr/>
          </p:nvSpPr>
          <p:spPr bwMode="auto">
            <a:xfrm>
              <a:off x="4665761" y="3862348"/>
              <a:ext cx="225903" cy="224806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0 h 168"/>
                <a:gd name="T36" fmla="*/ 2147483647 w 168"/>
                <a:gd name="T37" fmla="*/ 2147483647 h 168"/>
                <a:gd name="T38" fmla="*/ 0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68"/>
                <a:gd name="T79" fmla="*/ 0 h 168"/>
                <a:gd name="T80" fmla="*/ 168 w 168"/>
                <a:gd name="T81" fmla="*/ 168 h 1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4" name="Freeform 772"/>
            <p:cNvSpPr>
              <a:spLocks/>
            </p:cNvSpPr>
            <p:nvPr/>
          </p:nvSpPr>
          <p:spPr bwMode="auto">
            <a:xfrm>
              <a:off x="4482626" y="3250436"/>
              <a:ext cx="53734" cy="64700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0 w 40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"/>
                <a:gd name="T19" fmla="*/ 0 h 48"/>
                <a:gd name="T20" fmla="*/ 40 w 40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" h="48">
                  <a:moveTo>
                    <a:pt x="0" y="48"/>
                  </a:moveTo>
                  <a:lnTo>
                    <a:pt x="16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5" name="Freeform 774"/>
            <p:cNvSpPr>
              <a:spLocks/>
            </p:cNvSpPr>
            <p:nvPr/>
          </p:nvSpPr>
          <p:spPr bwMode="auto">
            <a:xfrm>
              <a:off x="4665761" y="3862348"/>
              <a:ext cx="225903" cy="224806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0 h 168"/>
                <a:gd name="T40" fmla="*/ 2147483647 w 168"/>
                <a:gd name="T41" fmla="*/ 2147483647 h 168"/>
                <a:gd name="T42" fmla="*/ 0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2147483647 w 168"/>
                <a:gd name="T53" fmla="*/ 2147483647 h 168"/>
                <a:gd name="T54" fmla="*/ 2147483647 w 168"/>
                <a:gd name="T55" fmla="*/ 2147483647 h 1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68"/>
                <a:gd name="T86" fmla="*/ 168 w 168"/>
                <a:gd name="T87" fmla="*/ 168 h 16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6" name="Freeform 775"/>
            <p:cNvSpPr>
              <a:spLocks/>
            </p:cNvSpPr>
            <p:nvPr/>
          </p:nvSpPr>
          <p:spPr bwMode="auto">
            <a:xfrm>
              <a:off x="1611683" y="1831415"/>
              <a:ext cx="461675" cy="632747"/>
            </a:xfrm>
            <a:custGeom>
              <a:avLst/>
              <a:gdLst>
                <a:gd name="T0" fmla="*/ 2147483647 w 344"/>
                <a:gd name="T1" fmla="*/ 2147483647 h 472"/>
                <a:gd name="T2" fmla="*/ 2147483647 w 344"/>
                <a:gd name="T3" fmla="*/ 2147483647 h 472"/>
                <a:gd name="T4" fmla="*/ 2147483647 w 344"/>
                <a:gd name="T5" fmla="*/ 2147483647 h 472"/>
                <a:gd name="T6" fmla="*/ 2147483647 w 344"/>
                <a:gd name="T7" fmla="*/ 2147483647 h 472"/>
                <a:gd name="T8" fmla="*/ 2147483647 w 344"/>
                <a:gd name="T9" fmla="*/ 2147483647 h 472"/>
                <a:gd name="T10" fmla="*/ 2147483647 w 344"/>
                <a:gd name="T11" fmla="*/ 2147483647 h 472"/>
                <a:gd name="T12" fmla="*/ 2147483647 w 344"/>
                <a:gd name="T13" fmla="*/ 2147483647 h 472"/>
                <a:gd name="T14" fmla="*/ 2147483647 w 344"/>
                <a:gd name="T15" fmla="*/ 0 h 472"/>
                <a:gd name="T16" fmla="*/ 2147483647 w 344"/>
                <a:gd name="T17" fmla="*/ 2147483647 h 472"/>
                <a:gd name="T18" fmla="*/ 2147483647 w 344"/>
                <a:gd name="T19" fmla="*/ 2147483647 h 472"/>
                <a:gd name="T20" fmla="*/ 2147483647 w 344"/>
                <a:gd name="T21" fmla="*/ 2147483647 h 472"/>
                <a:gd name="T22" fmla="*/ 2147483647 w 344"/>
                <a:gd name="T23" fmla="*/ 2147483647 h 472"/>
                <a:gd name="T24" fmla="*/ 2147483647 w 344"/>
                <a:gd name="T25" fmla="*/ 2147483647 h 472"/>
                <a:gd name="T26" fmla="*/ 2147483647 w 344"/>
                <a:gd name="T27" fmla="*/ 2147483647 h 472"/>
                <a:gd name="T28" fmla="*/ 2147483647 w 344"/>
                <a:gd name="T29" fmla="*/ 2147483647 h 472"/>
                <a:gd name="T30" fmla="*/ 2147483647 w 344"/>
                <a:gd name="T31" fmla="*/ 2147483647 h 472"/>
                <a:gd name="T32" fmla="*/ 2147483647 w 344"/>
                <a:gd name="T33" fmla="*/ 2147483647 h 472"/>
                <a:gd name="T34" fmla="*/ 2147483647 w 344"/>
                <a:gd name="T35" fmla="*/ 2147483647 h 472"/>
                <a:gd name="T36" fmla="*/ 2147483647 w 344"/>
                <a:gd name="T37" fmla="*/ 2147483647 h 472"/>
                <a:gd name="T38" fmla="*/ 0 w 344"/>
                <a:gd name="T39" fmla="*/ 2147483647 h 472"/>
                <a:gd name="T40" fmla="*/ 2147483647 w 344"/>
                <a:gd name="T41" fmla="*/ 2147483647 h 472"/>
                <a:gd name="T42" fmla="*/ 2147483647 w 344"/>
                <a:gd name="T43" fmla="*/ 2147483647 h 472"/>
                <a:gd name="T44" fmla="*/ 2147483647 w 344"/>
                <a:gd name="T45" fmla="*/ 2147483647 h 472"/>
                <a:gd name="T46" fmla="*/ 2147483647 w 344"/>
                <a:gd name="T47" fmla="*/ 2147483647 h 472"/>
                <a:gd name="T48" fmla="*/ 2147483647 w 344"/>
                <a:gd name="T49" fmla="*/ 2147483647 h 472"/>
                <a:gd name="T50" fmla="*/ 2147483647 w 344"/>
                <a:gd name="T51" fmla="*/ 2147483647 h 472"/>
                <a:gd name="T52" fmla="*/ 2147483647 w 344"/>
                <a:gd name="T53" fmla="*/ 2147483647 h 472"/>
                <a:gd name="T54" fmla="*/ 2147483647 w 344"/>
                <a:gd name="T55" fmla="*/ 2147483647 h 472"/>
                <a:gd name="T56" fmla="*/ 2147483647 w 344"/>
                <a:gd name="T57" fmla="*/ 2147483647 h 472"/>
                <a:gd name="T58" fmla="*/ 2147483647 w 344"/>
                <a:gd name="T59" fmla="*/ 2147483647 h 472"/>
                <a:gd name="T60" fmla="*/ 2147483647 w 344"/>
                <a:gd name="T61" fmla="*/ 2147483647 h 472"/>
                <a:gd name="T62" fmla="*/ 2147483647 w 344"/>
                <a:gd name="T63" fmla="*/ 2147483647 h 472"/>
                <a:gd name="T64" fmla="*/ 2147483647 w 344"/>
                <a:gd name="T65" fmla="*/ 2147483647 h 472"/>
                <a:gd name="T66" fmla="*/ 2147483647 w 344"/>
                <a:gd name="T67" fmla="*/ 2147483647 h 472"/>
                <a:gd name="T68" fmla="*/ 2147483647 w 344"/>
                <a:gd name="T69" fmla="*/ 2147483647 h 472"/>
                <a:gd name="T70" fmla="*/ 2147483647 w 344"/>
                <a:gd name="T71" fmla="*/ 2147483647 h 472"/>
                <a:gd name="T72" fmla="*/ 2147483647 w 344"/>
                <a:gd name="T73" fmla="*/ 2147483647 h 472"/>
                <a:gd name="T74" fmla="*/ 2147483647 w 344"/>
                <a:gd name="T75" fmla="*/ 2147483647 h 472"/>
                <a:gd name="T76" fmla="*/ 2147483647 w 344"/>
                <a:gd name="T77" fmla="*/ 2147483647 h 472"/>
                <a:gd name="T78" fmla="*/ 2147483647 w 344"/>
                <a:gd name="T79" fmla="*/ 2147483647 h 472"/>
                <a:gd name="T80" fmla="*/ 2147483647 w 344"/>
                <a:gd name="T81" fmla="*/ 2147483647 h 472"/>
                <a:gd name="T82" fmla="*/ 2147483647 w 344"/>
                <a:gd name="T83" fmla="*/ 2147483647 h 472"/>
                <a:gd name="T84" fmla="*/ 2147483647 w 344"/>
                <a:gd name="T85" fmla="*/ 2147483647 h 472"/>
                <a:gd name="T86" fmla="*/ 2147483647 w 344"/>
                <a:gd name="T87" fmla="*/ 2147483647 h 472"/>
                <a:gd name="T88" fmla="*/ 2147483647 w 344"/>
                <a:gd name="T89" fmla="*/ 2147483647 h 472"/>
                <a:gd name="T90" fmla="*/ 2147483647 w 344"/>
                <a:gd name="T91" fmla="*/ 2147483647 h 472"/>
                <a:gd name="T92" fmla="*/ 2147483647 w 344"/>
                <a:gd name="T93" fmla="*/ 2147483647 h 472"/>
                <a:gd name="T94" fmla="*/ 2147483647 w 344"/>
                <a:gd name="T95" fmla="*/ 2147483647 h 47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44"/>
                <a:gd name="T145" fmla="*/ 0 h 472"/>
                <a:gd name="T146" fmla="*/ 344 w 344"/>
                <a:gd name="T147" fmla="*/ 472 h 47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44" h="472">
                  <a:moveTo>
                    <a:pt x="336" y="64"/>
                  </a:moveTo>
                  <a:lnTo>
                    <a:pt x="328" y="48"/>
                  </a:lnTo>
                  <a:lnTo>
                    <a:pt x="288" y="56"/>
                  </a:lnTo>
                  <a:lnTo>
                    <a:pt x="240" y="32"/>
                  </a:lnTo>
                  <a:lnTo>
                    <a:pt x="216" y="32"/>
                  </a:lnTo>
                  <a:lnTo>
                    <a:pt x="192" y="24"/>
                  </a:lnTo>
                  <a:lnTo>
                    <a:pt x="192" y="8"/>
                  </a:lnTo>
                  <a:lnTo>
                    <a:pt x="152" y="0"/>
                  </a:lnTo>
                  <a:lnTo>
                    <a:pt x="136" y="16"/>
                  </a:lnTo>
                  <a:lnTo>
                    <a:pt x="104" y="24"/>
                  </a:lnTo>
                  <a:lnTo>
                    <a:pt x="80" y="40"/>
                  </a:lnTo>
                  <a:lnTo>
                    <a:pt x="64" y="80"/>
                  </a:lnTo>
                  <a:lnTo>
                    <a:pt x="32" y="88"/>
                  </a:lnTo>
                  <a:lnTo>
                    <a:pt x="32" y="112"/>
                  </a:lnTo>
                  <a:lnTo>
                    <a:pt x="56" y="144"/>
                  </a:lnTo>
                  <a:lnTo>
                    <a:pt x="80" y="160"/>
                  </a:lnTo>
                  <a:lnTo>
                    <a:pt x="80" y="176"/>
                  </a:lnTo>
                  <a:lnTo>
                    <a:pt x="64" y="184"/>
                  </a:lnTo>
                  <a:lnTo>
                    <a:pt x="40" y="176"/>
                  </a:lnTo>
                  <a:lnTo>
                    <a:pt x="0" y="200"/>
                  </a:lnTo>
                  <a:lnTo>
                    <a:pt x="16" y="216"/>
                  </a:lnTo>
                  <a:lnTo>
                    <a:pt x="32" y="232"/>
                  </a:lnTo>
                  <a:lnTo>
                    <a:pt x="64" y="232"/>
                  </a:lnTo>
                  <a:lnTo>
                    <a:pt x="96" y="232"/>
                  </a:lnTo>
                  <a:lnTo>
                    <a:pt x="80" y="264"/>
                  </a:lnTo>
                  <a:lnTo>
                    <a:pt x="48" y="272"/>
                  </a:lnTo>
                  <a:lnTo>
                    <a:pt x="24" y="288"/>
                  </a:lnTo>
                  <a:lnTo>
                    <a:pt x="24" y="312"/>
                  </a:lnTo>
                  <a:lnTo>
                    <a:pt x="48" y="328"/>
                  </a:lnTo>
                  <a:lnTo>
                    <a:pt x="56" y="352"/>
                  </a:lnTo>
                  <a:lnTo>
                    <a:pt x="72" y="360"/>
                  </a:lnTo>
                  <a:lnTo>
                    <a:pt x="80" y="384"/>
                  </a:lnTo>
                  <a:lnTo>
                    <a:pt x="104" y="384"/>
                  </a:lnTo>
                  <a:lnTo>
                    <a:pt x="144" y="384"/>
                  </a:lnTo>
                  <a:lnTo>
                    <a:pt x="120" y="416"/>
                  </a:lnTo>
                  <a:lnTo>
                    <a:pt x="64" y="472"/>
                  </a:lnTo>
                  <a:lnTo>
                    <a:pt x="128" y="432"/>
                  </a:lnTo>
                  <a:lnTo>
                    <a:pt x="184" y="376"/>
                  </a:lnTo>
                  <a:lnTo>
                    <a:pt x="176" y="368"/>
                  </a:lnTo>
                  <a:lnTo>
                    <a:pt x="208" y="328"/>
                  </a:lnTo>
                  <a:lnTo>
                    <a:pt x="216" y="344"/>
                  </a:lnTo>
                  <a:lnTo>
                    <a:pt x="224" y="360"/>
                  </a:lnTo>
                  <a:lnTo>
                    <a:pt x="248" y="344"/>
                  </a:lnTo>
                  <a:lnTo>
                    <a:pt x="272" y="328"/>
                  </a:lnTo>
                  <a:lnTo>
                    <a:pt x="288" y="336"/>
                  </a:lnTo>
                  <a:lnTo>
                    <a:pt x="344" y="344"/>
                  </a:lnTo>
                  <a:lnTo>
                    <a:pt x="344" y="64"/>
                  </a:lnTo>
                  <a:lnTo>
                    <a:pt x="336" y="6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7" name="Freeform 777"/>
            <p:cNvSpPr>
              <a:spLocks/>
            </p:cNvSpPr>
            <p:nvPr/>
          </p:nvSpPr>
          <p:spPr bwMode="auto">
            <a:xfrm>
              <a:off x="2346417" y="2627558"/>
              <a:ext cx="975989" cy="504443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0 h 376"/>
                <a:gd name="T50" fmla="*/ 2147483647 w 728"/>
                <a:gd name="T51" fmla="*/ 2147483647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0 w 728"/>
                <a:gd name="T57" fmla="*/ 2147483647 h 376"/>
                <a:gd name="T58" fmla="*/ 2147483647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8"/>
                <a:gd name="T100" fmla="*/ 0 h 376"/>
                <a:gd name="T101" fmla="*/ 728 w 728"/>
                <a:gd name="T102" fmla="*/ 376 h 3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8" name="Freeform 779"/>
            <p:cNvSpPr>
              <a:spLocks/>
            </p:cNvSpPr>
            <p:nvPr/>
          </p:nvSpPr>
          <p:spPr bwMode="auto">
            <a:xfrm>
              <a:off x="2346417" y="2627558"/>
              <a:ext cx="975989" cy="504443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2147483647 h 376"/>
                <a:gd name="T50" fmla="*/ 2147483647 w 728"/>
                <a:gd name="T51" fmla="*/ 0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2147483647 w 728"/>
                <a:gd name="T57" fmla="*/ 2147483647 h 376"/>
                <a:gd name="T58" fmla="*/ 0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2147483647 w 728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8"/>
                <a:gd name="T103" fmla="*/ 0 h 376"/>
                <a:gd name="T104" fmla="*/ 728 w 728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9" name="Freeform 780"/>
            <p:cNvSpPr>
              <a:spLocks/>
            </p:cNvSpPr>
            <p:nvPr/>
          </p:nvSpPr>
          <p:spPr bwMode="auto">
            <a:xfrm>
              <a:off x="2968199" y="3315136"/>
              <a:ext cx="75667" cy="74570"/>
            </a:xfrm>
            <a:custGeom>
              <a:avLst/>
              <a:gdLst>
                <a:gd name="T0" fmla="*/ 2147483647 w 56"/>
                <a:gd name="T1" fmla="*/ 2147483647 h 56"/>
                <a:gd name="T2" fmla="*/ 2147483647 w 56"/>
                <a:gd name="T3" fmla="*/ 2147483647 h 56"/>
                <a:gd name="T4" fmla="*/ 2147483647 w 56"/>
                <a:gd name="T5" fmla="*/ 0 h 56"/>
                <a:gd name="T6" fmla="*/ 2147483647 w 56"/>
                <a:gd name="T7" fmla="*/ 2147483647 h 56"/>
                <a:gd name="T8" fmla="*/ 0 w 56"/>
                <a:gd name="T9" fmla="*/ 2147483647 h 56"/>
                <a:gd name="T10" fmla="*/ 2147483647 w 56"/>
                <a:gd name="T11" fmla="*/ 2147483647 h 56"/>
                <a:gd name="T12" fmla="*/ 2147483647 w 56"/>
                <a:gd name="T13" fmla="*/ 2147483647 h 56"/>
                <a:gd name="T14" fmla="*/ 2147483647 w 56"/>
                <a:gd name="T15" fmla="*/ 2147483647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56"/>
                <a:gd name="T26" fmla="*/ 56 w 56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56">
                  <a:moveTo>
                    <a:pt x="56" y="56"/>
                  </a:moveTo>
                  <a:lnTo>
                    <a:pt x="56" y="48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0" y="24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56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0" name="Freeform 781"/>
            <p:cNvSpPr>
              <a:spLocks/>
            </p:cNvSpPr>
            <p:nvPr/>
          </p:nvSpPr>
          <p:spPr bwMode="auto">
            <a:xfrm>
              <a:off x="3001097" y="3389706"/>
              <a:ext cx="63604" cy="42768"/>
            </a:xfrm>
            <a:custGeom>
              <a:avLst/>
              <a:gdLst>
                <a:gd name="T0" fmla="*/ 2147483647 w 48"/>
                <a:gd name="T1" fmla="*/ 0 h 32"/>
                <a:gd name="T2" fmla="*/ 2147483647 w 48"/>
                <a:gd name="T3" fmla="*/ 0 h 32"/>
                <a:gd name="T4" fmla="*/ 0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2147483647 w 48"/>
                <a:gd name="T11" fmla="*/ 2147483647 h 32"/>
                <a:gd name="T12" fmla="*/ 2147483647 w 48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32"/>
                <a:gd name="T23" fmla="*/ 48 w 4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32">
                  <a:moveTo>
                    <a:pt x="32" y="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40" y="32"/>
                  </a:lnTo>
                  <a:lnTo>
                    <a:pt x="48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1" name="Freeform 782"/>
            <p:cNvSpPr>
              <a:spLocks/>
            </p:cNvSpPr>
            <p:nvPr/>
          </p:nvSpPr>
          <p:spPr bwMode="auto">
            <a:xfrm>
              <a:off x="3054832" y="3411638"/>
              <a:ext cx="96502" cy="42768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2"/>
                <a:gd name="T40" fmla="*/ 0 h 32"/>
                <a:gd name="T41" fmla="*/ 72 w 72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2" h="32">
                  <a:moveTo>
                    <a:pt x="56" y="8"/>
                  </a:moveTo>
                  <a:lnTo>
                    <a:pt x="4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64" y="32"/>
                  </a:lnTo>
                  <a:lnTo>
                    <a:pt x="72" y="16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2" name="Freeform 783"/>
            <p:cNvSpPr>
              <a:spLocks/>
            </p:cNvSpPr>
            <p:nvPr/>
          </p:nvSpPr>
          <p:spPr bwMode="auto">
            <a:xfrm>
              <a:off x="3118435" y="3367774"/>
              <a:ext cx="203971" cy="214937"/>
            </a:xfrm>
            <a:custGeom>
              <a:avLst/>
              <a:gdLst>
                <a:gd name="T0" fmla="*/ 2147483647 w 152"/>
                <a:gd name="T1" fmla="*/ 2147483647 h 160"/>
                <a:gd name="T2" fmla="*/ 2147483647 w 152"/>
                <a:gd name="T3" fmla="*/ 2147483647 h 160"/>
                <a:gd name="T4" fmla="*/ 2147483647 w 152"/>
                <a:gd name="T5" fmla="*/ 2147483647 h 160"/>
                <a:gd name="T6" fmla="*/ 2147483647 w 152"/>
                <a:gd name="T7" fmla="*/ 2147483647 h 160"/>
                <a:gd name="T8" fmla="*/ 2147483647 w 152"/>
                <a:gd name="T9" fmla="*/ 2147483647 h 160"/>
                <a:gd name="T10" fmla="*/ 2147483647 w 152"/>
                <a:gd name="T11" fmla="*/ 2147483647 h 160"/>
                <a:gd name="T12" fmla="*/ 2147483647 w 152"/>
                <a:gd name="T13" fmla="*/ 2147483647 h 160"/>
                <a:gd name="T14" fmla="*/ 2147483647 w 152"/>
                <a:gd name="T15" fmla="*/ 2147483647 h 160"/>
                <a:gd name="T16" fmla="*/ 2147483647 w 152"/>
                <a:gd name="T17" fmla="*/ 0 h 160"/>
                <a:gd name="T18" fmla="*/ 2147483647 w 152"/>
                <a:gd name="T19" fmla="*/ 2147483647 h 160"/>
                <a:gd name="T20" fmla="*/ 2147483647 w 152"/>
                <a:gd name="T21" fmla="*/ 2147483647 h 160"/>
                <a:gd name="T22" fmla="*/ 2147483647 w 152"/>
                <a:gd name="T23" fmla="*/ 2147483647 h 160"/>
                <a:gd name="T24" fmla="*/ 2147483647 w 152"/>
                <a:gd name="T25" fmla="*/ 2147483647 h 160"/>
                <a:gd name="T26" fmla="*/ 2147483647 w 152"/>
                <a:gd name="T27" fmla="*/ 2147483647 h 160"/>
                <a:gd name="T28" fmla="*/ 2147483647 w 152"/>
                <a:gd name="T29" fmla="*/ 2147483647 h 160"/>
                <a:gd name="T30" fmla="*/ 2147483647 w 152"/>
                <a:gd name="T31" fmla="*/ 2147483647 h 160"/>
                <a:gd name="T32" fmla="*/ 2147483647 w 152"/>
                <a:gd name="T33" fmla="*/ 2147483647 h 160"/>
                <a:gd name="T34" fmla="*/ 2147483647 w 152"/>
                <a:gd name="T35" fmla="*/ 2147483647 h 160"/>
                <a:gd name="T36" fmla="*/ 2147483647 w 152"/>
                <a:gd name="T37" fmla="*/ 2147483647 h 160"/>
                <a:gd name="T38" fmla="*/ 2147483647 w 152"/>
                <a:gd name="T39" fmla="*/ 2147483647 h 160"/>
                <a:gd name="T40" fmla="*/ 0 w 152"/>
                <a:gd name="T41" fmla="*/ 2147483647 h 160"/>
                <a:gd name="T42" fmla="*/ 2147483647 w 152"/>
                <a:gd name="T43" fmla="*/ 2147483647 h 160"/>
                <a:gd name="T44" fmla="*/ 2147483647 w 152"/>
                <a:gd name="T45" fmla="*/ 2147483647 h 160"/>
                <a:gd name="T46" fmla="*/ 2147483647 w 152"/>
                <a:gd name="T47" fmla="*/ 2147483647 h 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2"/>
                <a:gd name="T73" fmla="*/ 0 h 160"/>
                <a:gd name="T74" fmla="*/ 152 w 152"/>
                <a:gd name="T75" fmla="*/ 160 h 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2" h="160">
                  <a:moveTo>
                    <a:pt x="152" y="136"/>
                  </a:moveTo>
                  <a:lnTo>
                    <a:pt x="152" y="104"/>
                  </a:lnTo>
                  <a:lnTo>
                    <a:pt x="144" y="88"/>
                  </a:lnTo>
                  <a:lnTo>
                    <a:pt x="144" y="80"/>
                  </a:lnTo>
                  <a:lnTo>
                    <a:pt x="128" y="80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8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24" y="48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24" y="88"/>
                  </a:lnTo>
                  <a:lnTo>
                    <a:pt x="24" y="104"/>
                  </a:lnTo>
                  <a:lnTo>
                    <a:pt x="24" y="120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32" y="152"/>
                  </a:lnTo>
                  <a:lnTo>
                    <a:pt x="48" y="160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3" name="Freeform 784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2147483647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0 h 72"/>
                <a:gd name="T22" fmla="*/ 0 w 104"/>
                <a:gd name="T23" fmla="*/ 2147483647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4" name="Freeform 785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5" name="Freeform 786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6" name="Freeform 787"/>
            <p:cNvSpPr>
              <a:spLocks/>
            </p:cNvSpPr>
            <p:nvPr/>
          </p:nvSpPr>
          <p:spPr bwMode="auto">
            <a:xfrm>
              <a:off x="3420004" y="3432474"/>
              <a:ext cx="85536" cy="118435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"/>
                <a:gd name="T52" fmla="*/ 0 h 88"/>
                <a:gd name="T53" fmla="*/ 64 w 64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7" name="Freeform 788"/>
            <p:cNvSpPr>
              <a:spLocks/>
            </p:cNvSpPr>
            <p:nvPr/>
          </p:nvSpPr>
          <p:spPr bwMode="auto">
            <a:xfrm>
              <a:off x="3537343" y="3475242"/>
              <a:ext cx="53734" cy="64701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2147483647 w 40"/>
                <a:gd name="T11" fmla="*/ 0 h 48"/>
                <a:gd name="T12" fmla="*/ 0 w 40"/>
                <a:gd name="T13" fmla="*/ 2147483647 h 48"/>
                <a:gd name="T14" fmla="*/ 2147483647 w 40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48"/>
                <a:gd name="T26" fmla="*/ 40 w 40"/>
                <a:gd name="T27" fmla="*/ 48 h 4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8" name="Freeform 789"/>
            <p:cNvSpPr>
              <a:spLocks/>
            </p:cNvSpPr>
            <p:nvPr/>
          </p:nvSpPr>
          <p:spPr bwMode="auto">
            <a:xfrm>
              <a:off x="3420004" y="3432474"/>
              <a:ext cx="85536" cy="118435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2147483647 w 64"/>
                <a:gd name="T35" fmla="*/ 2147483647 h 88"/>
                <a:gd name="T36" fmla="*/ 2147483647 w 64"/>
                <a:gd name="T37" fmla="*/ 2147483647 h 88"/>
                <a:gd name="T38" fmla="*/ 2147483647 w 64"/>
                <a:gd name="T39" fmla="*/ 2147483647 h 88"/>
                <a:gd name="T40" fmla="*/ 2147483647 w 64"/>
                <a:gd name="T41" fmla="*/ 2147483647 h 88"/>
                <a:gd name="T42" fmla="*/ 2147483647 w 64"/>
                <a:gd name="T43" fmla="*/ 2147483647 h 88"/>
                <a:gd name="T44" fmla="*/ 2147483647 w 64"/>
                <a:gd name="T45" fmla="*/ 2147483647 h 88"/>
                <a:gd name="T46" fmla="*/ 2147483647 w 64"/>
                <a:gd name="T47" fmla="*/ 2147483647 h 88"/>
                <a:gd name="T48" fmla="*/ 2147483647 w 64"/>
                <a:gd name="T49" fmla="*/ 0 h 88"/>
                <a:gd name="T50" fmla="*/ 2147483647 w 64"/>
                <a:gd name="T51" fmla="*/ 2147483647 h 88"/>
                <a:gd name="T52" fmla="*/ 0 w 64"/>
                <a:gd name="T53" fmla="*/ 2147483647 h 88"/>
                <a:gd name="T54" fmla="*/ 2147483647 w 64"/>
                <a:gd name="T55" fmla="*/ 2147483647 h 88"/>
                <a:gd name="T56" fmla="*/ 2147483647 w 64"/>
                <a:gd name="T57" fmla="*/ 2147483647 h 88"/>
                <a:gd name="T58" fmla="*/ 2147483647 w 64"/>
                <a:gd name="T59" fmla="*/ 2147483647 h 88"/>
                <a:gd name="T60" fmla="*/ 2147483647 w 64"/>
                <a:gd name="T61" fmla="*/ 2147483647 h 88"/>
                <a:gd name="T62" fmla="*/ 2147483647 w 64"/>
                <a:gd name="T63" fmla="*/ 2147483647 h 88"/>
                <a:gd name="T64" fmla="*/ 2147483647 w 64"/>
                <a:gd name="T65" fmla="*/ 2147483647 h 88"/>
                <a:gd name="T66" fmla="*/ 2147483647 w 64"/>
                <a:gd name="T67" fmla="*/ 2147483647 h 88"/>
                <a:gd name="T68" fmla="*/ 2147483647 w 64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4"/>
                <a:gd name="T106" fmla="*/ 0 h 88"/>
                <a:gd name="T107" fmla="*/ 64 w 64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9" name="Freeform 790"/>
            <p:cNvSpPr>
              <a:spLocks/>
            </p:cNvSpPr>
            <p:nvPr/>
          </p:nvSpPr>
          <p:spPr bwMode="auto">
            <a:xfrm>
              <a:off x="3537343" y="3475242"/>
              <a:ext cx="53734" cy="64701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2147483647 h 48"/>
                <a:gd name="T10" fmla="*/ 2147483647 w 40"/>
                <a:gd name="T11" fmla="*/ 0 h 48"/>
                <a:gd name="T12" fmla="*/ 2147483647 w 40"/>
                <a:gd name="T13" fmla="*/ 0 h 48"/>
                <a:gd name="T14" fmla="*/ 0 w 40"/>
                <a:gd name="T15" fmla="*/ 2147483647 h 48"/>
                <a:gd name="T16" fmla="*/ 2147483647 w 40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48"/>
                <a:gd name="T29" fmla="*/ 40 w 40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0" name="Freeform 792"/>
            <p:cNvSpPr>
              <a:spLocks/>
            </p:cNvSpPr>
            <p:nvPr/>
          </p:nvSpPr>
          <p:spPr bwMode="auto">
            <a:xfrm>
              <a:off x="3398072" y="3916082"/>
              <a:ext cx="150237" cy="139271"/>
            </a:xfrm>
            <a:custGeom>
              <a:avLst/>
              <a:gdLst>
                <a:gd name="T0" fmla="*/ 2147483647 w 112"/>
                <a:gd name="T1" fmla="*/ 0 h 104"/>
                <a:gd name="T2" fmla="*/ 0 w 112"/>
                <a:gd name="T3" fmla="*/ 2147483647 h 104"/>
                <a:gd name="T4" fmla="*/ 0 w 112"/>
                <a:gd name="T5" fmla="*/ 2147483647 h 104"/>
                <a:gd name="T6" fmla="*/ 2147483647 w 112"/>
                <a:gd name="T7" fmla="*/ 2147483647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2147483647 w 112"/>
                <a:gd name="T25" fmla="*/ 2147483647 h 104"/>
                <a:gd name="T26" fmla="*/ 2147483647 w 112"/>
                <a:gd name="T27" fmla="*/ 2147483647 h 104"/>
                <a:gd name="T28" fmla="*/ 2147483647 w 112"/>
                <a:gd name="T29" fmla="*/ 2147483647 h 104"/>
                <a:gd name="T30" fmla="*/ 2147483647 w 112"/>
                <a:gd name="T31" fmla="*/ 2147483647 h 104"/>
                <a:gd name="T32" fmla="*/ 2147483647 w 112"/>
                <a:gd name="T33" fmla="*/ 2147483647 h 104"/>
                <a:gd name="T34" fmla="*/ 2147483647 w 112"/>
                <a:gd name="T35" fmla="*/ 0 h 104"/>
                <a:gd name="T36" fmla="*/ 2147483647 w 112"/>
                <a:gd name="T37" fmla="*/ 0 h 104"/>
                <a:gd name="T38" fmla="*/ 2147483647 w 112"/>
                <a:gd name="T39" fmla="*/ 0 h 1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2"/>
                <a:gd name="T61" fmla="*/ 0 h 104"/>
                <a:gd name="T62" fmla="*/ 112 w 112"/>
                <a:gd name="T63" fmla="*/ 104 h 1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2" h="104">
                  <a:moveTo>
                    <a:pt x="32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48" y="64"/>
                  </a:lnTo>
                  <a:lnTo>
                    <a:pt x="56" y="72"/>
                  </a:lnTo>
                  <a:lnTo>
                    <a:pt x="56" y="96"/>
                  </a:lnTo>
                  <a:lnTo>
                    <a:pt x="72" y="104"/>
                  </a:lnTo>
                  <a:lnTo>
                    <a:pt x="96" y="88"/>
                  </a:lnTo>
                  <a:lnTo>
                    <a:pt x="112" y="80"/>
                  </a:lnTo>
                  <a:lnTo>
                    <a:pt x="104" y="72"/>
                  </a:lnTo>
                  <a:lnTo>
                    <a:pt x="104" y="56"/>
                  </a:lnTo>
                  <a:lnTo>
                    <a:pt x="96" y="56"/>
                  </a:lnTo>
                  <a:lnTo>
                    <a:pt x="80" y="32"/>
                  </a:lnTo>
                  <a:lnTo>
                    <a:pt x="72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1" name="Freeform 793"/>
            <p:cNvSpPr>
              <a:spLocks/>
            </p:cNvSpPr>
            <p:nvPr/>
          </p:nvSpPr>
          <p:spPr bwMode="auto">
            <a:xfrm>
              <a:off x="3472642" y="4109086"/>
              <a:ext cx="86633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2" name="Freeform 794"/>
            <p:cNvSpPr>
              <a:spLocks/>
            </p:cNvSpPr>
            <p:nvPr/>
          </p:nvSpPr>
          <p:spPr bwMode="auto">
            <a:xfrm>
              <a:off x="3279638" y="3743913"/>
              <a:ext cx="193004" cy="225903"/>
            </a:xfrm>
            <a:custGeom>
              <a:avLst/>
              <a:gdLst>
                <a:gd name="T0" fmla="*/ 2147483647 w 144"/>
                <a:gd name="T1" fmla="*/ 2147483647 h 168"/>
                <a:gd name="T2" fmla="*/ 2147483647 w 144"/>
                <a:gd name="T3" fmla="*/ 2147483647 h 168"/>
                <a:gd name="T4" fmla="*/ 2147483647 w 144"/>
                <a:gd name="T5" fmla="*/ 2147483647 h 168"/>
                <a:gd name="T6" fmla="*/ 2147483647 w 144"/>
                <a:gd name="T7" fmla="*/ 2147483647 h 168"/>
                <a:gd name="T8" fmla="*/ 2147483647 w 144"/>
                <a:gd name="T9" fmla="*/ 2147483647 h 168"/>
                <a:gd name="T10" fmla="*/ 2147483647 w 144"/>
                <a:gd name="T11" fmla="*/ 2147483647 h 168"/>
                <a:gd name="T12" fmla="*/ 2147483647 w 144"/>
                <a:gd name="T13" fmla="*/ 2147483647 h 168"/>
                <a:gd name="T14" fmla="*/ 2147483647 w 144"/>
                <a:gd name="T15" fmla="*/ 2147483647 h 168"/>
                <a:gd name="T16" fmla="*/ 2147483647 w 144"/>
                <a:gd name="T17" fmla="*/ 2147483647 h 168"/>
                <a:gd name="T18" fmla="*/ 2147483647 w 144"/>
                <a:gd name="T19" fmla="*/ 2147483647 h 168"/>
                <a:gd name="T20" fmla="*/ 2147483647 w 144"/>
                <a:gd name="T21" fmla="*/ 2147483647 h 168"/>
                <a:gd name="T22" fmla="*/ 2147483647 w 144"/>
                <a:gd name="T23" fmla="*/ 2147483647 h 168"/>
                <a:gd name="T24" fmla="*/ 2147483647 w 144"/>
                <a:gd name="T25" fmla="*/ 2147483647 h 168"/>
                <a:gd name="T26" fmla="*/ 2147483647 w 144"/>
                <a:gd name="T27" fmla="*/ 0 h 168"/>
                <a:gd name="T28" fmla="*/ 2147483647 w 144"/>
                <a:gd name="T29" fmla="*/ 2147483647 h 168"/>
                <a:gd name="T30" fmla="*/ 0 w 144"/>
                <a:gd name="T31" fmla="*/ 2147483647 h 168"/>
                <a:gd name="T32" fmla="*/ 2147483647 w 144"/>
                <a:gd name="T33" fmla="*/ 2147483647 h 168"/>
                <a:gd name="T34" fmla="*/ 2147483647 w 144"/>
                <a:gd name="T35" fmla="*/ 2147483647 h 168"/>
                <a:gd name="T36" fmla="*/ 0 w 144"/>
                <a:gd name="T37" fmla="*/ 2147483647 h 168"/>
                <a:gd name="T38" fmla="*/ 0 w 144"/>
                <a:gd name="T39" fmla="*/ 2147483647 h 168"/>
                <a:gd name="T40" fmla="*/ 2147483647 w 144"/>
                <a:gd name="T41" fmla="*/ 2147483647 h 168"/>
                <a:gd name="T42" fmla="*/ 2147483647 w 144"/>
                <a:gd name="T43" fmla="*/ 2147483647 h 168"/>
                <a:gd name="T44" fmla="*/ 2147483647 w 144"/>
                <a:gd name="T45" fmla="*/ 2147483647 h 168"/>
                <a:gd name="T46" fmla="*/ 2147483647 w 144"/>
                <a:gd name="T47" fmla="*/ 2147483647 h 168"/>
                <a:gd name="T48" fmla="*/ 2147483647 w 144"/>
                <a:gd name="T49" fmla="*/ 2147483647 h 168"/>
                <a:gd name="T50" fmla="*/ 2147483647 w 144"/>
                <a:gd name="T51" fmla="*/ 2147483647 h 168"/>
                <a:gd name="T52" fmla="*/ 2147483647 w 144"/>
                <a:gd name="T53" fmla="*/ 2147483647 h 168"/>
                <a:gd name="T54" fmla="*/ 2147483647 w 144"/>
                <a:gd name="T55" fmla="*/ 2147483647 h 168"/>
                <a:gd name="T56" fmla="*/ 2147483647 w 144"/>
                <a:gd name="T57" fmla="*/ 2147483647 h 1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4"/>
                <a:gd name="T88" fmla="*/ 0 h 168"/>
                <a:gd name="T89" fmla="*/ 144 w 144"/>
                <a:gd name="T90" fmla="*/ 168 h 1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4" h="168">
                  <a:moveTo>
                    <a:pt x="88" y="160"/>
                  </a:moveTo>
                  <a:lnTo>
                    <a:pt x="88" y="152"/>
                  </a:lnTo>
                  <a:lnTo>
                    <a:pt x="120" y="128"/>
                  </a:lnTo>
                  <a:lnTo>
                    <a:pt x="136" y="128"/>
                  </a:lnTo>
                  <a:lnTo>
                    <a:pt x="144" y="128"/>
                  </a:lnTo>
                  <a:lnTo>
                    <a:pt x="144" y="104"/>
                  </a:lnTo>
                  <a:lnTo>
                    <a:pt x="144" y="88"/>
                  </a:lnTo>
                  <a:lnTo>
                    <a:pt x="120" y="80"/>
                  </a:lnTo>
                  <a:lnTo>
                    <a:pt x="112" y="72"/>
                  </a:lnTo>
                  <a:lnTo>
                    <a:pt x="112" y="56"/>
                  </a:lnTo>
                  <a:lnTo>
                    <a:pt x="88" y="40"/>
                  </a:lnTo>
                  <a:lnTo>
                    <a:pt x="64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8" y="64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12"/>
                  </a:lnTo>
                  <a:lnTo>
                    <a:pt x="8" y="128"/>
                  </a:lnTo>
                  <a:lnTo>
                    <a:pt x="24" y="160"/>
                  </a:lnTo>
                  <a:lnTo>
                    <a:pt x="32" y="168"/>
                  </a:lnTo>
                  <a:lnTo>
                    <a:pt x="40" y="160"/>
                  </a:lnTo>
                  <a:lnTo>
                    <a:pt x="48" y="160"/>
                  </a:lnTo>
                  <a:lnTo>
                    <a:pt x="64" y="168"/>
                  </a:lnTo>
                  <a:lnTo>
                    <a:pt x="72" y="160"/>
                  </a:lnTo>
                  <a:lnTo>
                    <a:pt x="88" y="16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3" name="Freeform 795"/>
            <p:cNvSpPr>
              <a:spLocks/>
            </p:cNvSpPr>
            <p:nvPr/>
          </p:nvSpPr>
          <p:spPr bwMode="auto">
            <a:xfrm>
              <a:off x="3216034" y="3486208"/>
              <a:ext cx="654680" cy="697448"/>
            </a:xfrm>
            <a:custGeom>
              <a:avLst/>
              <a:gdLst>
                <a:gd name="T0" fmla="*/ 2147483647 w 488"/>
                <a:gd name="T1" fmla="*/ 2147483647 h 520"/>
                <a:gd name="T2" fmla="*/ 2147483647 w 488"/>
                <a:gd name="T3" fmla="*/ 2147483647 h 520"/>
                <a:gd name="T4" fmla="*/ 2147483647 w 488"/>
                <a:gd name="T5" fmla="*/ 2147483647 h 520"/>
                <a:gd name="T6" fmla="*/ 2147483647 w 488"/>
                <a:gd name="T7" fmla="*/ 2147483647 h 520"/>
                <a:gd name="T8" fmla="*/ 2147483647 w 488"/>
                <a:gd name="T9" fmla="*/ 2147483647 h 520"/>
                <a:gd name="T10" fmla="*/ 2147483647 w 488"/>
                <a:gd name="T11" fmla="*/ 2147483647 h 520"/>
                <a:gd name="T12" fmla="*/ 2147483647 w 488"/>
                <a:gd name="T13" fmla="*/ 2147483647 h 520"/>
                <a:gd name="T14" fmla="*/ 2147483647 w 488"/>
                <a:gd name="T15" fmla="*/ 2147483647 h 520"/>
                <a:gd name="T16" fmla="*/ 2147483647 w 488"/>
                <a:gd name="T17" fmla="*/ 2147483647 h 520"/>
                <a:gd name="T18" fmla="*/ 2147483647 w 488"/>
                <a:gd name="T19" fmla="*/ 2147483647 h 520"/>
                <a:gd name="T20" fmla="*/ 2147483647 w 488"/>
                <a:gd name="T21" fmla="*/ 2147483647 h 520"/>
                <a:gd name="T22" fmla="*/ 2147483647 w 488"/>
                <a:gd name="T23" fmla="*/ 2147483647 h 520"/>
                <a:gd name="T24" fmla="*/ 2147483647 w 488"/>
                <a:gd name="T25" fmla="*/ 2147483647 h 520"/>
                <a:gd name="T26" fmla="*/ 2147483647 w 488"/>
                <a:gd name="T27" fmla="*/ 2147483647 h 520"/>
                <a:gd name="T28" fmla="*/ 2147483647 w 488"/>
                <a:gd name="T29" fmla="*/ 2147483647 h 520"/>
                <a:gd name="T30" fmla="*/ 2147483647 w 488"/>
                <a:gd name="T31" fmla="*/ 2147483647 h 520"/>
                <a:gd name="T32" fmla="*/ 2147483647 w 488"/>
                <a:gd name="T33" fmla="*/ 2147483647 h 520"/>
                <a:gd name="T34" fmla="*/ 2147483647 w 488"/>
                <a:gd name="T35" fmla="*/ 2147483647 h 520"/>
                <a:gd name="T36" fmla="*/ 2147483647 w 488"/>
                <a:gd name="T37" fmla="*/ 2147483647 h 520"/>
                <a:gd name="T38" fmla="*/ 2147483647 w 488"/>
                <a:gd name="T39" fmla="*/ 2147483647 h 520"/>
                <a:gd name="T40" fmla="*/ 2147483647 w 488"/>
                <a:gd name="T41" fmla="*/ 2147483647 h 520"/>
                <a:gd name="T42" fmla="*/ 2147483647 w 488"/>
                <a:gd name="T43" fmla="*/ 2147483647 h 520"/>
                <a:gd name="T44" fmla="*/ 2147483647 w 488"/>
                <a:gd name="T45" fmla="*/ 2147483647 h 520"/>
                <a:gd name="T46" fmla="*/ 2147483647 w 488"/>
                <a:gd name="T47" fmla="*/ 0 h 520"/>
                <a:gd name="T48" fmla="*/ 2147483647 w 488"/>
                <a:gd name="T49" fmla="*/ 2147483647 h 520"/>
                <a:gd name="T50" fmla="*/ 2147483647 w 488"/>
                <a:gd name="T51" fmla="*/ 2147483647 h 520"/>
                <a:gd name="T52" fmla="*/ 2147483647 w 488"/>
                <a:gd name="T53" fmla="*/ 2147483647 h 520"/>
                <a:gd name="T54" fmla="*/ 2147483647 w 488"/>
                <a:gd name="T55" fmla="*/ 2147483647 h 520"/>
                <a:gd name="T56" fmla="*/ 2147483647 w 488"/>
                <a:gd name="T57" fmla="*/ 2147483647 h 520"/>
                <a:gd name="T58" fmla="*/ 2147483647 w 488"/>
                <a:gd name="T59" fmla="*/ 2147483647 h 520"/>
                <a:gd name="T60" fmla="*/ 0 w 488"/>
                <a:gd name="T61" fmla="*/ 2147483647 h 520"/>
                <a:gd name="T62" fmla="*/ 2147483647 w 488"/>
                <a:gd name="T63" fmla="*/ 2147483647 h 520"/>
                <a:gd name="T64" fmla="*/ 2147483647 w 488"/>
                <a:gd name="T65" fmla="*/ 2147483647 h 520"/>
                <a:gd name="T66" fmla="*/ 2147483647 w 488"/>
                <a:gd name="T67" fmla="*/ 2147483647 h 520"/>
                <a:gd name="T68" fmla="*/ 2147483647 w 488"/>
                <a:gd name="T69" fmla="*/ 2147483647 h 520"/>
                <a:gd name="T70" fmla="*/ 2147483647 w 488"/>
                <a:gd name="T71" fmla="*/ 2147483647 h 520"/>
                <a:gd name="T72" fmla="*/ 2147483647 w 488"/>
                <a:gd name="T73" fmla="*/ 2147483647 h 520"/>
                <a:gd name="T74" fmla="*/ 2147483647 w 488"/>
                <a:gd name="T75" fmla="*/ 2147483647 h 520"/>
                <a:gd name="T76" fmla="*/ 2147483647 w 488"/>
                <a:gd name="T77" fmla="*/ 2147483647 h 5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88"/>
                <a:gd name="T118" fmla="*/ 0 h 520"/>
                <a:gd name="T119" fmla="*/ 488 w 488"/>
                <a:gd name="T120" fmla="*/ 520 h 5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88" h="520">
                  <a:moveTo>
                    <a:pt x="248" y="400"/>
                  </a:moveTo>
                  <a:lnTo>
                    <a:pt x="248" y="408"/>
                  </a:lnTo>
                  <a:lnTo>
                    <a:pt x="240" y="432"/>
                  </a:lnTo>
                  <a:lnTo>
                    <a:pt x="232" y="440"/>
                  </a:lnTo>
                  <a:lnTo>
                    <a:pt x="200" y="464"/>
                  </a:lnTo>
                  <a:lnTo>
                    <a:pt x="208" y="464"/>
                  </a:lnTo>
                  <a:lnTo>
                    <a:pt x="200" y="464"/>
                  </a:lnTo>
                  <a:lnTo>
                    <a:pt x="216" y="472"/>
                  </a:lnTo>
                  <a:lnTo>
                    <a:pt x="232" y="480"/>
                  </a:lnTo>
                  <a:lnTo>
                    <a:pt x="248" y="496"/>
                  </a:lnTo>
                  <a:lnTo>
                    <a:pt x="256" y="520"/>
                  </a:lnTo>
                  <a:lnTo>
                    <a:pt x="264" y="504"/>
                  </a:lnTo>
                  <a:lnTo>
                    <a:pt x="280" y="488"/>
                  </a:lnTo>
                  <a:lnTo>
                    <a:pt x="296" y="472"/>
                  </a:lnTo>
                  <a:lnTo>
                    <a:pt x="312" y="416"/>
                  </a:lnTo>
                  <a:lnTo>
                    <a:pt x="328" y="392"/>
                  </a:lnTo>
                  <a:lnTo>
                    <a:pt x="368" y="368"/>
                  </a:lnTo>
                  <a:lnTo>
                    <a:pt x="400" y="360"/>
                  </a:lnTo>
                  <a:lnTo>
                    <a:pt x="408" y="360"/>
                  </a:lnTo>
                  <a:lnTo>
                    <a:pt x="416" y="344"/>
                  </a:lnTo>
                  <a:lnTo>
                    <a:pt x="416" y="328"/>
                  </a:lnTo>
                  <a:lnTo>
                    <a:pt x="432" y="304"/>
                  </a:lnTo>
                  <a:lnTo>
                    <a:pt x="432" y="296"/>
                  </a:lnTo>
                  <a:lnTo>
                    <a:pt x="440" y="232"/>
                  </a:lnTo>
                  <a:lnTo>
                    <a:pt x="448" y="224"/>
                  </a:lnTo>
                  <a:lnTo>
                    <a:pt x="488" y="176"/>
                  </a:lnTo>
                  <a:lnTo>
                    <a:pt x="488" y="160"/>
                  </a:lnTo>
                  <a:lnTo>
                    <a:pt x="480" y="136"/>
                  </a:lnTo>
                  <a:lnTo>
                    <a:pt x="456" y="128"/>
                  </a:lnTo>
                  <a:lnTo>
                    <a:pt x="424" y="104"/>
                  </a:lnTo>
                  <a:lnTo>
                    <a:pt x="384" y="104"/>
                  </a:lnTo>
                  <a:lnTo>
                    <a:pt x="368" y="96"/>
                  </a:lnTo>
                  <a:lnTo>
                    <a:pt x="360" y="88"/>
                  </a:lnTo>
                  <a:lnTo>
                    <a:pt x="328" y="72"/>
                  </a:lnTo>
                  <a:lnTo>
                    <a:pt x="304" y="56"/>
                  </a:lnTo>
                  <a:lnTo>
                    <a:pt x="296" y="40"/>
                  </a:lnTo>
                  <a:lnTo>
                    <a:pt x="288" y="8"/>
                  </a:lnTo>
                  <a:lnTo>
                    <a:pt x="280" y="8"/>
                  </a:lnTo>
                  <a:lnTo>
                    <a:pt x="264" y="32"/>
                  </a:lnTo>
                  <a:lnTo>
                    <a:pt x="248" y="40"/>
                  </a:lnTo>
                  <a:lnTo>
                    <a:pt x="224" y="40"/>
                  </a:lnTo>
                  <a:lnTo>
                    <a:pt x="216" y="40"/>
                  </a:lnTo>
                  <a:lnTo>
                    <a:pt x="192" y="48"/>
                  </a:lnTo>
                  <a:lnTo>
                    <a:pt x="184" y="48"/>
                  </a:lnTo>
                  <a:lnTo>
                    <a:pt x="168" y="40"/>
                  </a:lnTo>
                  <a:lnTo>
                    <a:pt x="176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0" y="8"/>
                  </a:lnTo>
                  <a:lnTo>
                    <a:pt x="144" y="16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28" y="48"/>
                  </a:lnTo>
                  <a:lnTo>
                    <a:pt x="88" y="56"/>
                  </a:lnTo>
                  <a:lnTo>
                    <a:pt x="80" y="48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20"/>
                  </a:lnTo>
                  <a:lnTo>
                    <a:pt x="16" y="128"/>
                  </a:lnTo>
                  <a:lnTo>
                    <a:pt x="0" y="152"/>
                  </a:lnTo>
                  <a:lnTo>
                    <a:pt x="0" y="176"/>
                  </a:lnTo>
                  <a:lnTo>
                    <a:pt x="16" y="192"/>
                  </a:lnTo>
                  <a:lnTo>
                    <a:pt x="40" y="184"/>
                  </a:lnTo>
                  <a:lnTo>
                    <a:pt x="40" y="208"/>
                  </a:lnTo>
                  <a:lnTo>
                    <a:pt x="48" y="208"/>
                  </a:lnTo>
                  <a:lnTo>
                    <a:pt x="64" y="208"/>
                  </a:lnTo>
                  <a:lnTo>
                    <a:pt x="80" y="192"/>
                  </a:lnTo>
                  <a:lnTo>
                    <a:pt x="104" y="200"/>
                  </a:lnTo>
                  <a:lnTo>
                    <a:pt x="112" y="224"/>
                  </a:lnTo>
                  <a:lnTo>
                    <a:pt x="136" y="232"/>
                  </a:lnTo>
                  <a:lnTo>
                    <a:pt x="160" y="248"/>
                  </a:lnTo>
                  <a:lnTo>
                    <a:pt x="160" y="264"/>
                  </a:lnTo>
                  <a:lnTo>
                    <a:pt x="168" y="272"/>
                  </a:lnTo>
                  <a:lnTo>
                    <a:pt x="192" y="280"/>
                  </a:lnTo>
                  <a:lnTo>
                    <a:pt x="192" y="296"/>
                  </a:lnTo>
                  <a:lnTo>
                    <a:pt x="192" y="320"/>
                  </a:lnTo>
                  <a:lnTo>
                    <a:pt x="248" y="40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4" name="Freeform 796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w 56"/>
                <a:gd name="T17" fmla="*/ 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80"/>
                <a:gd name="T29" fmla="*/ 56 w 56"/>
                <a:gd name="T30" fmla="*/ 80 h 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5" name="Freeform 797"/>
            <p:cNvSpPr>
              <a:spLocks/>
            </p:cNvSpPr>
            <p:nvPr/>
          </p:nvSpPr>
          <p:spPr bwMode="auto">
            <a:xfrm>
              <a:off x="3472642" y="4109086"/>
              <a:ext cx="86633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6" name="Freeform 798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7" name="Freeform 799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8" name="Freeform 800"/>
            <p:cNvSpPr>
              <a:spLocks/>
            </p:cNvSpPr>
            <p:nvPr/>
          </p:nvSpPr>
          <p:spPr bwMode="auto">
            <a:xfrm>
              <a:off x="3483608" y="3465373"/>
              <a:ext cx="64701" cy="7457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56"/>
                <a:gd name="T38" fmla="*/ 48 w 48"/>
                <a:gd name="T39" fmla="*/ 56 h 5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9" name="Freeform 801"/>
            <p:cNvSpPr>
              <a:spLocks/>
            </p:cNvSpPr>
            <p:nvPr/>
          </p:nvSpPr>
          <p:spPr bwMode="auto">
            <a:xfrm>
              <a:off x="3225904" y="3367774"/>
              <a:ext cx="225903" cy="194101"/>
            </a:xfrm>
            <a:custGeom>
              <a:avLst/>
              <a:gdLst>
                <a:gd name="T0" fmla="*/ 2147483647 w 168"/>
                <a:gd name="T1" fmla="*/ 2147483647 h 144"/>
                <a:gd name="T2" fmla="*/ 2147483647 w 168"/>
                <a:gd name="T3" fmla="*/ 2147483647 h 144"/>
                <a:gd name="T4" fmla="*/ 2147483647 w 168"/>
                <a:gd name="T5" fmla="*/ 2147483647 h 144"/>
                <a:gd name="T6" fmla="*/ 2147483647 w 168"/>
                <a:gd name="T7" fmla="*/ 2147483647 h 144"/>
                <a:gd name="T8" fmla="*/ 2147483647 w 168"/>
                <a:gd name="T9" fmla="*/ 2147483647 h 144"/>
                <a:gd name="T10" fmla="*/ 2147483647 w 168"/>
                <a:gd name="T11" fmla="*/ 2147483647 h 144"/>
                <a:gd name="T12" fmla="*/ 2147483647 w 168"/>
                <a:gd name="T13" fmla="*/ 2147483647 h 144"/>
                <a:gd name="T14" fmla="*/ 2147483647 w 168"/>
                <a:gd name="T15" fmla="*/ 2147483647 h 144"/>
                <a:gd name="T16" fmla="*/ 2147483647 w 168"/>
                <a:gd name="T17" fmla="*/ 2147483647 h 144"/>
                <a:gd name="T18" fmla="*/ 2147483647 w 168"/>
                <a:gd name="T19" fmla="*/ 2147483647 h 144"/>
                <a:gd name="T20" fmla="*/ 2147483647 w 168"/>
                <a:gd name="T21" fmla="*/ 2147483647 h 144"/>
                <a:gd name="T22" fmla="*/ 2147483647 w 168"/>
                <a:gd name="T23" fmla="*/ 2147483647 h 144"/>
                <a:gd name="T24" fmla="*/ 2147483647 w 168"/>
                <a:gd name="T25" fmla="*/ 0 h 144"/>
                <a:gd name="T26" fmla="*/ 0 w 168"/>
                <a:gd name="T27" fmla="*/ 2147483647 h 144"/>
                <a:gd name="T28" fmla="*/ 0 w 168"/>
                <a:gd name="T29" fmla="*/ 2147483647 h 144"/>
                <a:gd name="T30" fmla="*/ 2147483647 w 168"/>
                <a:gd name="T31" fmla="*/ 2147483647 h 144"/>
                <a:gd name="T32" fmla="*/ 2147483647 w 168"/>
                <a:gd name="T33" fmla="*/ 2147483647 h 144"/>
                <a:gd name="T34" fmla="*/ 2147483647 w 168"/>
                <a:gd name="T35" fmla="*/ 2147483647 h 144"/>
                <a:gd name="T36" fmla="*/ 2147483647 w 168"/>
                <a:gd name="T37" fmla="*/ 2147483647 h 144"/>
                <a:gd name="T38" fmla="*/ 2147483647 w 168"/>
                <a:gd name="T39" fmla="*/ 2147483647 h 144"/>
                <a:gd name="T40" fmla="*/ 2147483647 w 168"/>
                <a:gd name="T41" fmla="*/ 2147483647 h 144"/>
                <a:gd name="T42" fmla="*/ 2147483647 w 168"/>
                <a:gd name="T43" fmla="*/ 2147483647 h 144"/>
                <a:gd name="T44" fmla="*/ 2147483647 w 168"/>
                <a:gd name="T45" fmla="*/ 2147483647 h 144"/>
                <a:gd name="T46" fmla="*/ 2147483647 w 168"/>
                <a:gd name="T47" fmla="*/ 2147483647 h 144"/>
                <a:gd name="T48" fmla="*/ 2147483647 w 168"/>
                <a:gd name="T49" fmla="*/ 2147483647 h 144"/>
                <a:gd name="T50" fmla="*/ 2147483647 w 168"/>
                <a:gd name="T51" fmla="*/ 2147483647 h 144"/>
                <a:gd name="T52" fmla="*/ 2147483647 w 168"/>
                <a:gd name="T53" fmla="*/ 2147483647 h 144"/>
                <a:gd name="T54" fmla="*/ 2147483647 w 168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44"/>
                <a:gd name="T86" fmla="*/ 168 w 168"/>
                <a:gd name="T87" fmla="*/ 144 h 1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44">
                  <a:moveTo>
                    <a:pt x="152" y="88"/>
                  </a:moveTo>
                  <a:lnTo>
                    <a:pt x="144" y="72"/>
                  </a:lnTo>
                  <a:lnTo>
                    <a:pt x="152" y="64"/>
                  </a:lnTo>
                  <a:lnTo>
                    <a:pt x="168" y="48"/>
                  </a:lnTo>
                  <a:lnTo>
                    <a:pt x="152" y="40"/>
                  </a:lnTo>
                  <a:lnTo>
                    <a:pt x="152" y="32"/>
                  </a:lnTo>
                  <a:lnTo>
                    <a:pt x="128" y="24"/>
                  </a:lnTo>
                  <a:lnTo>
                    <a:pt x="88" y="24"/>
                  </a:lnTo>
                  <a:lnTo>
                    <a:pt x="64" y="24"/>
                  </a:lnTo>
                  <a:lnTo>
                    <a:pt x="64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48" y="80"/>
                  </a:lnTo>
                  <a:lnTo>
                    <a:pt x="64" y="80"/>
                  </a:lnTo>
                  <a:lnTo>
                    <a:pt x="64" y="88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80" y="144"/>
                  </a:lnTo>
                  <a:lnTo>
                    <a:pt x="120" y="136"/>
                  </a:lnTo>
                  <a:lnTo>
                    <a:pt x="112" y="120"/>
                  </a:lnTo>
                  <a:lnTo>
                    <a:pt x="104" y="104"/>
                  </a:lnTo>
                  <a:lnTo>
                    <a:pt x="136" y="104"/>
                  </a:lnTo>
                  <a:lnTo>
                    <a:pt x="152" y="96"/>
                  </a:lnTo>
                  <a:lnTo>
                    <a:pt x="152" y="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0" name="Freeform 802"/>
            <p:cNvSpPr>
              <a:spLocks/>
            </p:cNvSpPr>
            <p:nvPr/>
          </p:nvSpPr>
          <p:spPr bwMode="auto">
            <a:xfrm>
              <a:off x="3075667" y="3582710"/>
              <a:ext cx="214937" cy="300473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0 h 224"/>
                <a:gd name="T26" fmla="*/ 2147483647 w 160"/>
                <a:gd name="T27" fmla="*/ 2147483647 h 224"/>
                <a:gd name="T28" fmla="*/ 2147483647 w 160"/>
                <a:gd name="T29" fmla="*/ 2147483647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0 w 160"/>
                <a:gd name="T39" fmla="*/ 2147483647 h 224"/>
                <a:gd name="T40" fmla="*/ 2147483647 w 160"/>
                <a:gd name="T41" fmla="*/ 2147483647 h 224"/>
                <a:gd name="T42" fmla="*/ 2147483647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0"/>
                <a:gd name="T91" fmla="*/ 0 h 224"/>
                <a:gd name="T92" fmla="*/ 160 w 160"/>
                <a:gd name="T93" fmla="*/ 224 h 22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0" h="224">
                  <a:moveTo>
                    <a:pt x="152" y="136"/>
                  </a:move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1" name="Freeform 803"/>
            <p:cNvSpPr>
              <a:spLocks/>
            </p:cNvSpPr>
            <p:nvPr/>
          </p:nvSpPr>
          <p:spPr bwMode="auto">
            <a:xfrm>
              <a:off x="3483608" y="3465373"/>
              <a:ext cx="64701" cy="7457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2147483647 w 48"/>
                <a:gd name="T25" fmla="*/ 2147483647 h 56"/>
                <a:gd name="T26" fmla="*/ 2147483647 w 48"/>
                <a:gd name="T27" fmla="*/ 2147483647 h 56"/>
                <a:gd name="T28" fmla="*/ 2147483647 w 48"/>
                <a:gd name="T29" fmla="*/ 2147483647 h 56"/>
                <a:gd name="T30" fmla="*/ 2147483647 w 48"/>
                <a:gd name="T31" fmla="*/ 2147483647 h 56"/>
                <a:gd name="T32" fmla="*/ 2147483647 w 48"/>
                <a:gd name="T33" fmla="*/ 2147483647 h 56"/>
                <a:gd name="T34" fmla="*/ 2147483647 w 48"/>
                <a:gd name="T35" fmla="*/ 2147483647 h 56"/>
                <a:gd name="T36" fmla="*/ 2147483647 w 48"/>
                <a:gd name="T37" fmla="*/ 0 h 56"/>
                <a:gd name="T38" fmla="*/ 2147483647 w 48"/>
                <a:gd name="T39" fmla="*/ 2147483647 h 56"/>
                <a:gd name="T40" fmla="*/ 0 w 48"/>
                <a:gd name="T41" fmla="*/ 2147483647 h 56"/>
                <a:gd name="T42" fmla="*/ 2147483647 w 48"/>
                <a:gd name="T43" fmla="*/ 2147483647 h 56"/>
                <a:gd name="T44" fmla="*/ 2147483647 w 48"/>
                <a:gd name="T45" fmla="*/ 2147483647 h 56"/>
                <a:gd name="T46" fmla="*/ 2147483647 w 48"/>
                <a:gd name="T47" fmla="*/ 2147483647 h 56"/>
                <a:gd name="T48" fmla="*/ 2147483647 w 48"/>
                <a:gd name="T49" fmla="*/ 2147483647 h 56"/>
                <a:gd name="T50" fmla="*/ 2147483647 w 48"/>
                <a:gd name="T51" fmla="*/ 2147483647 h 56"/>
                <a:gd name="T52" fmla="*/ 2147483647 w 48"/>
                <a:gd name="T53" fmla="*/ 2147483647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"/>
                <a:gd name="T82" fmla="*/ 0 h 56"/>
                <a:gd name="T83" fmla="*/ 48 w 48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2" name="Freeform 804"/>
            <p:cNvSpPr>
              <a:spLocks/>
            </p:cNvSpPr>
            <p:nvPr/>
          </p:nvSpPr>
          <p:spPr bwMode="auto">
            <a:xfrm>
              <a:off x="3075667" y="3582710"/>
              <a:ext cx="214937" cy="300473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2147483647 h 224"/>
                <a:gd name="T26" fmla="*/ 2147483647 w 160"/>
                <a:gd name="T27" fmla="*/ 0 h 224"/>
                <a:gd name="T28" fmla="*/ 2147483647 w 160"/>
                <a:gd name="T29" fmla="*/ 0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2147483647 w 160"/>
                <a:gd name="T39" fmla="*/ 2147483647 h 224"/>
                <a:gd name="T40" fmla="*/ 2147483647 w 160"/>
                <a:gd name="T41" fmla="*/ 2147483647 h 224"/>
                <a:gd name="T42" fmla="*/ 0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2147483647 w 160"/>
                <a:gd name="T61" fmla="*/ 2147483647 h 224"/>
                <a:gd name="T62" fmla="*/ 2147483647 w 160"/>
                <a:gd name="T63" fmla="*/ 2147483647 h 224"/>
                <a:gd name="T64" fmla="*/ 2147483647 w 160"/>
                <a:gd name="T65" fmla="*/ 2147483647 h 224"/>
                <a:gd name="T66" fmla="*/ 2147483647 w 160"/>
                <a:gd name="T67" fmla="*/ 2147483647 h 224"/>
                <a:gd name="T68" fmla="*/ 2147483647 w 160"/>
                <a:gd name="T69" fmla="*/ 2147483647 h 224"/>
                <a:gd name="T70" fmla="*/ 2147483647 w 160"/>
                <a:gd name="T71" fmla="*/ 2147483647 h 224"/>
                <a:gd name="T72" fmla="*/ 2147483647 w 160"/>
                <a:gd name="T73" fmla="*/ 2147483647 h 224"/>
                <a:gd name="T74" fmla="*/ 2147483647 w 160"/>
                <a:gd name="T75" fmla="*/ 2147483647 h 224"/>
                <a:gd name="T76" fmla="*/ 2147483647 w 160"/>
                <a:gd name="T77" fmla="*/ 2147483647 h 224"/>
                <a:gd name="T78" fmla="*/ 2147483647 w 160"/>
                <a:gd name="T79" fmla="*/ 2147483647 h 224"/>
                <a:gd name="T80" fmla="*/ 2147483647 w 160"/>
                <a:gd name="T81" fmla="*/ 2147483647 h 224"/>
                <a:gd name="T82" fmla="*/ 2147483647 w 160"/>
                <a:gd name="T83" fmla="*/ 2147483647 h 224"/>
                <a:gd name="T84" fmla="*/ 2147483647 w 160"/>
                <a:gd name="T85" fmla="*/ 2147483647 h 224"/>
                <a:gd name="T86" fmla="*/ 2147483647 w 160"/>
                <a:gd name="T87" fmla="*/ 2147483647 h 224"/>
                <a:gd name="T88" fmla="*/ 2147483647 w 160"/>
                <a:gd name="T89" fmla="*/ 0 h 224"/>
                <a:gd name="T90" fmla="*/ 2147483647 w 160"/>
                <a:gd name="T91" fmla="*/ 0 h 224"/>
                <a:gd name="T92" fmla="*/ 2147483647 w 160"/>
                <a:gd name="T93" fmla="*/ 2147483647 h 224"/>
                <a:gd name="T94" fmla="*/ 2147483647 w 160"/>
                <a:gd name="T95" fmla="*/ 2147483647 h 224"/>
                <a:gd name="T96" fmla="*/ 2147483647 w 160"/>
                <a:gd name="T97" fmla="*/ 2147483647 h 224"/>
                <a:gd name="T98" fmla="*/ 2147483647 w 160"/>
                <a:gd name="T99" fmla="*/ 2147483647 h 224"/>
                <a:gd name="T100" fmla="*/ 2147483647 w 160"/>
                <a:gd name="T101" fmla="*/ 2147483647 h 224"/>
                <a:gd name="T102" fmla="*/ 2147483647 w 160"/>
                <a:gd name="T103" fmla="*/ 2147483647 h 224"/>
                <a:gd name="T104" fmla="*/ 0 w 160"/>
                <a:gd name="T105" fmla="*/ 2147483647 h 224"/>
                <a:gd name="T106" fmla="*/ 2147483647 w 160"/>
                <a:gd name="T107" fmla="*/ 2147483647 h 224"/>
                <a:gd name="T108" fmla="*/ 2147483647 w 160"/>
                <a:gd name="T109" fmla="*/ 2147483647 h 224"/>
                <a:gd name="T110" fmla="*/ 2147483647 w 160"/>
                <a:gd name="T111" fmla="*/ 2147483647 h 224"/>
                <a:gd name="T112" fmla="*/ 2147483647 w 160"/>
                <a:gd name="T113" fmla="*/ 2147483647 h 224"/>
                <a:gd name="T114" fmla="*/ 2147483647 w 160"/>
                <a:gd name="T115" fmla="*/ 2147483647 h 224"/>
                <a:gd name="T116" fmla="*/ 2147483647 w 160"/>
                <a:gd name="T117" fmla="*/ 2147483647 h 224"/>
                <a:gd name="T118" fmla="*/ 2147483647 w 160"/>
                <a:gd name="T119" fmla="*/ 2147483647 h 224"/>
                <a:gd name="T120" fmla="*/ 2147483647 w 160"/>
                <a:gd name="T121" fmla="*/ 2147483647 h 224"/>
                <a:gd name="T122" fmla="*/ 2147483647 w 160"/>
                <a:gd name="T123" fmla="*/ 2147483647 h 224"/>
                <a:gd name="T124" fmla="*/ 2147483647 w 160"/>
                <a:gd name="T125" fmla="*/ 2147483647 h 2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0"/>
                <a:gd name="T190" fmla="*/ 0 h 224"/>
                <a:gd name="T191" fmla="*/ 160 w 160"/>
                <a:gd name="T192" fmla="*/ 224 h 22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0" h="224">
                  <a:moveTo>
                    <a:pt x="152" y="136"/>
                  </a:move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3" name="Freeform 805"/>
            <p:cNvSpPr>
              <a:spLocks/>
            </p:cNvSpPr>
            <p:nvPr/>
          </p:nvSpPr>
          <p:spPr bwMode="auto">
            <a:xfrm>
              <a:off x="3097599" y="3550909"/>
              <a:ext cx="85536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4" name="Freeform 806"/>
            <p:cNvSpPr>
              <a:spLocks/>
            </p:cNvSpPr>
            <p:nvPr/>
          </p:nvSpPr>
          <p:spPr bwMode="auto">
            <a:xfrm>
              <a:off x="2947363" y="3304170"/>
              <a:ext cx="96502" cy="42768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0 w 72"/>
                <a:gd name="T7" fmla="*/ 2147483647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32"/>
                <a:gd name="T26" fmla="*/ 72 w 72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32">
                  <a:moveTo>
                    <a:pt x="72" y="8"/>
                  </a:moveTo>
                  <a:lnTo>
                    <a:pt x="32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48" y="24"/>
                  </a:lnTo>
                  <a:lnTo>
                    <a:pt x="72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5" name="Freeform 807"/>
            <p:cNvSpPr>
              <a:spLocks/>
            </p:cNvSpPr>
            <p:nvPr/>
          </p:nvSpPr>
          <p:spPr bwMode="auto">
            <a:xfrm>
              <a:off x="2893629" y="3271271"/>
              <a:ext cx="74570" cy="64701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0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56" y="24"/>
                  </a:moveTo>
                  <a:lnTo>
                    <a:pt x="40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0" y="32"/>
                  </a:lnTo>
                  <a:lnTo>
                    <a:pt x="56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6" name="Freeform 808"/>
            <p:cNvSpPr>
              <a:spLocks/>
            </p:cNvSpPr>
            <p:nvPr/>
          </p:nvSpPr>
          <p:spPr bwMode="auto">
            <a:xfrm>
              <a:off x="2474721" y="2992731"/>
              <a:ext cx="515410" cy="332275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0 h 248"/>
                <a:gd name="T48" fmla="*/ 0 w 384"/>
                <a:gd name="T49" fmla="*/ 0 h 248"/>
                <a:gd name="T50" fmla="*/ 2147483647 w 384"/>
                <a:gd name="T51" fmla="*/ 2147483647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84"/>
                <a:gd name="T166" fmla="*/ 0 h 248"/>
                <a:gd name="T167" fmla="*/ 384 w 384"/>
                <a:gd name="T168" fmla="*/ 248 h 24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7" name="Freeform 809"/>
            <p:cNvSpPr>
              <a:spLocks/>
            </p:cNvSpPr>
            <p:nvPr/>
          </p:nvSpPr>
          <p:spPr bwMode="auto">
            <a:xfrm>
              <a:off x="3097599" y="3550909"/>
              <a:ext cx="85536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8" name="Freeform 810"/>
            <p:cNvSpPr>
              <a:spLocks/>
            </p:cNvSpPr>
            <p:nvPr/>
          </p:nvSpPr>
          <p:spPr bwMode="auto">
            <a:xfrm>
              <a:off x="2474721" y="2992731"/>
              <a:ext cx="515410" cy="332275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2147483647 h 248"/>
                <a:gd name="T48" fmla="*/ 2147483647 w 384"/>
                <a:gd name="T49" fmla="*/ 0 h 248"/>
                <a:gd name="T50" fmla="*/ 0 w 384"/>
                <a:gd name="T51" fmla="*/ 0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2147483647 w 384"/>
                <a:gd name="T111" fmla="*/ 2147483647 h 24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4"/>
                <a:gd name="T169" fmla="*/ 0 h 248"/>
                <a:gd name="T170" fmla="*/ 384 w 384"/>
                <a:gd name="T171" fmla="*/ 248 h 24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9" name="Freeform 778"/>
            <p:cNvSpPr>
              <a:spLocks/>
            </p:cNvSpPr>
            <p:nvPr/>
          </p:nvSpPr>
          <p:spPr bwMode="auto">
            <a:xfrm>
              <a:off x="2071166" y="1789743"/>
              <a:ext cx="1449727" cy="999017"/>
            </a:xfrm>
            <a:custGeom>
              <a:avLst/>
              <a:gdLst>
                <a:gd name="T0" fmla="*/ 2147483647 w 1080"/>
                <a:gd name="T1" fmla="*/ 2147483647 h 744"/>
                <a:gd name="T2" fmla="*/ 2147483647 w 1080"/>
                <a:gd name="T3" fmla="*/ 2147483647 h 744"/>
                <a:gd name="T4" fmla="*/ 2147483647 w 1080"/>
                <a:gd name="T5" fmla="*/ 2147483647 h 744"/>
                <a:gd name="T6" fmla="*/ 2147483647 w 1080"/>
                <a:gd name="T7" fmla="*/ 2147483647 h 744"/>
                <a:gd name="T8" fmla="*/ 2147483647 w 1080"/>
                <a:gd name="T9" fmla="*/ 2147483647 h 744"/>
                <a:gd name="T10" fmla="*/ 2147483647 w 1080"/>
                <a:gd name="T11" fmla="*/ 2147483647 h 744"/>
                <a:gd name="T12" fmla="*/ 2147483647 w 1080"/>
                <a:gd name="T13" fmla="*/ 2147483647 h 744"/>
                <a:gd name="T14" fmla="*/ 2147483647 w 1080"/>
                <a:gd name="T15" fmla="*/ 2147483647 h 744"/>
                <a:gd name="T16" fmla="*/ 2147483647 w 1080"/>
                <a:gd name="T17" fmla="*/ 2147483647 h 744"/>
                <a:gd name="T18" fmla="*/ 2147483647 w 1080"/>
                <a:gd name="T19" fmla="*/ 2147483647 h 744"/>
                <a:gd name="T20" fmla="*/ 2147483647 w 1080"/>
                <a:gd name="T21" fmla="*/ 2147483647 h 744"/>
                <a:gd name="T22" fmla="*/ 2147483647 w 1080"/>
                <a:gd name="T23" fmla="*/ 2147483647 h 744"/>
                <a:gd name="T24" fmla="*/ 2147483647 w 1080"/>
                <a:gd name="T25" fmla="*/ 2147483647 h 744"/>
                <a:gd name="T26" fmla="*/ 2147483647 w 1080"/>
                <a:gd name="T27" fmla="*/ 2147483647 h 744"/>
                <a:gd name="T28" fmla="*/ 2147483647 w 1080"/>
                <a:gd name="T29" fmla="*/ 2147483647 h 744"/>
                <a:gd name="T30" fmla="*/ 2147483647 w 1080"/>
                <a:gd name="T31" fmla="*/ 2147483647 h 744"/>
                <a:gd name="T32" fmla="*/ 2147483647 w 1080"/>
                <a:gd name="T33" fmla="*/ 2147483647 h 744"/>
                <a:gd name="T34" fmla="*/ 2147483647 w 1080"/>
                <a:gd name="T35" fmla="*/ 2147483647 h 744"/>
                <a:gd name="T36" fmla="*/ 2147483647 w 1080"/>
                <a:gd name="T37" fmla="*/ 2147483647 h 744"/>
                <a:gd name="T38" fmla="*/ 2147483647 w 1080"/>
                <a:gd name="T39" fmla="*/ 2147483647 h 744"/>
                <a:gd name="T40" fmla="*/ 2147483647 w 1080"/>
                <a:gd name="T41" fmla="*/ 2147483647 h 744"/>
                <a:gd name="T42" fmla="*/ 2147483647 w 1080"/>
                <a:gd name="T43" fmla="*/ 2147483647 h 744"/>
                <a:gd name="T44" fmla="*/ 2147483647 w 1080"/>
                <a:gd name="T45" fmla="*/ 2147483647 h 744"/>
                <a:gd name="T46" fmla="*/ 2147483647 w 1080"/>
                <a:gd name="T47" fmla="*/ 2147483647 h 744"/>
                <a:gd name="T48" fmla="*/ 2147483647 w 1080"/>
                <a:gd name="T49" fmla="*/ 2147483647 h 744"/>
                <a:gd name="T50" fmla="*/ 2147483647 w 1080"/>
                <a:gd name="T51" fmla="*/ 2147483647 h 744"/>
                <a:gd name="T52" fmla="*/ 2147483647 w 1080"/>
                <a:gd name="T53" fmla="*/ 2147483647 h 744"/>
                <a:gd name="T54" fmla="*/ 2147483647 w 1080"/>
                <a:gd name="T55" fmla="*/ 2147483647 h 744"/>
                <a:gd name="T56" fmla="*/ 2147483647 w 1080"/>
                <a:gd name="T57" fmla="*/ 2147483647 h 744"/>
                <a:gd name="T58" fmla="*/ 2147483647 w 1080"/>
                <a:gd name="T59" fmla="*/ 2147483647 h 744"/>
                <a:gd name="T60" fmla="*/ 2147483647 w 1080"/>
                <a:gd name="T61" fmla="*/ 2147483647 h 744"/>
                <a:gd name="T62" fmla="*/ 2147483647 w 1080"/>
                <a:gd name="T63" fmla="*/ 2147483647 h 744"/>
                <a:gd name="T64" fmla="*/ 2147483647 w 1080"/>
                <a:gd name="T65" fmla="*/ 2147483647 h 744"/>
                <a:gd name="T66" fmla="*/ 2147483647 w 1080"/>
                <a:gd name="T67" fmla="*/ 2147483647 h 744"/>
                <a:gd name="T68" fmla="*/ 2147483647 w 1080"/>
                <a:gd name="T69" fmla="*/ 2147483647 h 744"/>
                <a:gd name="T70" fmla="*/ 2147483647 w 1080"/>
                <a:gd name="T71" fmla="*/ 2147483647 h 744"/>
                <a:gd name="T72" fmla="*/ 2147483647 w 1080"/>
                <a:gd name="T73" fmla="*/ 2147483647 h 744"/>
                <a:gd name="T74" fmla="*/ 2147483647 w 1080"/>
                <a:gd name="T75" fmla="*/ 2147483647 h 744"/>
                <a:gd name="T76" fmla="*/ 2147483647 w 1080"/>
                <a:gd name="T77" fmla="*/ 2147483647 h 744"/>
                <a:gd name="T78" fmla="*/ 2147483647 w 1080"/>
                <a:gd name="T79" fmla="*/ 2147483647 h 744"/>
                <a:gd name="T80" fmla="*/ 2147483647 w 1080"/>
                <a:gd name="T81" fmla="*/ 0 h 744"/>
                <a:gd name="T82" fmla="*/ 2147483647 w 1080"/>
                <a:gd name="T83" fmla="*/ 2147483647 h 744"/>
                <a:gd name="T84" fmla="*/ 2147483647 w 1080"/>
                <a:gd name="T85" fmla="*/ 2147483647 h 744"/>
                <a:gd name="T86" fmla="*/ 2147483647 w 1080"/>
                <a:gd name="T87" fmla="*/ 2147483647 h 744"/>
                <a:gd name="T88" fmla="*/ 2147483647 w 1080"/>
                <a:gd name="T89" fmla="*/ 2147483647 h 744"/>
                <a:gd name="T90" fmla="*/ 2147483647 w 1080"/>
                <a:gd name="T91" fmla="*/ 2147483647 h 744"/>
                <a:gd name="T92" fmla="*/ 2147483647 w 1080"/>
                <a:gd name="T93" fmla="*/ 2147483647 h 744"/>
                <a:gd name="T94" fmla="*/ 2147483647 w 1080"/>
                <a:gd name="T95" fmla="*/ 2147483647 h 744"/>
                <a:gd name="T96" fmla="*/ 2147483647 w 1080"/>
                <a:gd name="T97" fmla="*/ 2147483647 h 744"/>
                <a:gd name="T98" fmla="*/ 2147483647 w 1080"/>
                <a:gd name="T99" fmla="*/ 2147483647 h 744"/>
                <a:gd name="T100" fmla="*/ 2147483647 w 1080"/>
                <a:gd name="T101" fmla="*/ 2147483647 h 744"/>
                <a:gd name="T102" fmla="*/ 2147483647 w 1080"/>
                <a:gd name="T103" fmla="*/ 2147483647 h 744"/>
                <a:gd name="T104" fmla="*/ 2147483647 w 1080"/>
                <a:gd name="T105" fmla="*/ 2147483647 h 744"/>
                <a:gd name="T106" fmla="*/ 2147483647 w 1080"/>
                <a:gd name="T107" fmla="*/ 2147483647 h 744"/>
                <a:gd name="T108" fmla="*/ 2147483647 w 1080"/>
                <a:gd name="T109" fmla="*/ 2147483647 h 744"/>
                <a:gd name="T110" fmla="*/ 0 w 1080"/>
                <a:gd name="T111" fmla="*/ 2147483647 h 744"/>
                <a:gd name="T112" fmla="*/ 2147483647 w 1080"/>
                <a:gd name="T113" fmla="*/ 2147483647 h 744"/>
                <a:gd name="T114" fmla="*/ 2147483647 w 1080"/>
                <a:gd name="T115" fmla="*/ 2147483647 h 744"/>
                <a:gd name="T116" fmla="*/ 2147483647 w 1080"/>
                <a:gd name="T117" fmla="*/ 2147483647 h 744"/>
                <a:gd name="T118" fmla="*/ 2147483647 w 1080"/>
                <a:gd name="T119" fmla="*/ 2147483647 h 744"/>
                <a:gd name="T120" fmla="*/ 2147483647 w 1080"/>
                <a:gd name="T121" fmla="*/ 2147483647 h 744"/>
                <a:gd name="T122" fmla="*/ 2147483647 w 1080"/>
                <a:gd name="T123" fmla="*/ 2147483647 h 74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80"/>
                <a:gd name="T187" fmla="*/ 0 h 744"/>
                <a:gd name="T188" fmla="*/ 1080 w 1080"/>
                <a:gd name="T189" fmla="*/ 744 h 74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80" h="744">
                  <a:moveTo>
                    <a:pt x="624" y="632"/>
                  </a:moveTo>
                  <a:lnTo>
                    <a:pt x="648" y="640"/>
                  </a:lnTo>
                  <a:lnTo>
                    <a:pt x="720" y="672"/>
                  </a:lnTo>
                  <a:lnTo>
                    <a:pt x="744" y="720"/>
                  </a:lnTo>
                  <a:lnTo>
                    <a:pt x="744" y="744"/>
                  </a:lnTo>
                  <a:lnTo>
                    <a:pt x="792" y="728"/>
                  </a:lnTo>
                  <a:lnTo>
                    <a:pt x="824" y="704"/>
                  </a:lnTo>
                  <a:lnTo>
                    <a:pt x="840" y="704"/>
                  </a:lnTo>
                  <a:lnTo>
                    <a:pt x="880" y="696"/>
                  </a:lnTo>
                  <a:lnTo>
                    <a:pt x="912" y="656"/>
                  </a:lnTo>
                  <a:lnTo>
                    <a:pt x="928" y="656"/>
                  </a:lnTo>
                  <a:lnTo>
                    <a:pt x="936" y="696"/>
                  </a:lnTo>
                  <a:lnTo>
                    <a:pt x="952" y="688"/>
                  </a:lnTo>
                  <a:lnTo>
                    <a:pt x="968" y="688"/>
                  </a:lnTo>
                  <a:lnTo>
                    <a:pt x="960" y="704"/>
                  </a:lnTo>
                  <a:lnTo>
                    <a:pt x="968" y="720"/>
                  </a:lnTo>
                  <a:lnTo>
                    <a:pt x="1000" y="688"/>
                  </a:lnTo>
                  <a:lnTo>
                    <a:pt x="1016" y="672"/>
                  </a:lnTo>
                  <a:lnTo>
                    <a:pt x="976" y="672"/>
                  </a:lnTo>
                  <a:lnTo>
                    <a:pt x="960" y="648"/>
                  </a:lnTo>
                  <a:lnTo>
                    <a:pt x="976" y="632"/>
                  </a:lnTo>
                  <a:lnTo>
                    <a:pt x="976" y="616"/>
                  </a:lnTo>
                  <a:lnTo>
                    <a:pt x="920" y="632"/>
                  </a:lnTo>
                  <a:lnTo>
                    <a:pt x="896" y="656"/>
                  </a:lnTo>
                  <a:lnTo>
                    <a:pt x="904" y="624"/>
                  </a:lnTo>
                  <a:lnTo>
                    <a:pt x="936" y="608"/>
                  </a:lnTo>
                  <a:lnTo>
                    <a:pt x="952" y="592"/>
                  </a:lnTo>
                  <a:lnTo>
                    <a:pt x="1000" y="600"/>
                  </a:lnTo>
                  <a:lnTo>
                    <a:pt x="1032" y="592"/>
                  </a:lnTo>
                  <a:lnTo>
                    <a:pt x="1064" y="576"/>
                  </a:lnTo>
                  <a:lnTo>
                    <a:pt x="1080" y="560"/>
                  </a:lnTo>
                  <a:lnTo>
                    <a:pt x="1064" y="520"/>
                  </a:lnTo>
                  <a:lnTo>
                    <a:pt x="1064" y="496"/>
                  </a:lnTo>
                  <a:lnTo>
                    <a:pt x="1008" y="472"/>
                  </a:lnTo>
                  <a:lnTo>
                    <a:pt x="1008" y="456"/>
                  </a:lnTo>
                  <a:lnTo>
                    <a:pt x="968" y="368"/>
                  </a:lnTo>
                  <a:lnTo>
                    <a:pt x="952" y="408"/>
                  </a:lnTo>
                  <a:lnTo>
                    <a:pt x="928" y="416"/>
                  </a:lnTo>
                  <a:lnTo>
                    <a:pt x="920" y="408"/>
                  </a:lnTo>
                  <a:lnTo>
                    <a:pt x="904" y="408"/>
                  </a:lnTo>
                  <a:lnTo>
                    <a:pt x="904" y="352"/>
                  </a:lnTo>
                  <a:lnTo>
                    <a:pt x="880" y="344"/>
                  </a:lnTo>
                  <a:lnTo>
                    <a:pt x="864" y="320"/>
                  </a:lnTo>
                  <a:lnTo>
                    <a:pt x="840" y="320"/>
                  </a:lnTo>
                  <a:lnTo>
                    <a:pt x="816" y="312"/>
                  </a:lnTo>
                  <a:lnTo>
                    <a:pt x="800" y="320"/>
                  </a:lnTo>
                  <a:lnTo>
                    <a:pt x="800" y="336"/>
                  </a:lnTo>
                  <a:lnTo>
                    <a:pt x="800" y="360"/>
                  </a:lnTo>
                  <a:lnTo>
                    <a:pt x="800" y="400"/>
                  </a:lnTo>
                  <a:lnTo>
                    <a:pt x="792" y="416"/>
                  </a:lnTo>
                  <a:lnTo>
                    <a:pt x="816" y="464"/>
                  </a:lnTo>
                  <a:lnTo>
                    <a:pt x="776" y="504"/>
                  </a:lnTo>
                  <a:lnTo>
                    <a:pt x="784" y="560"/>
                  </a:lnTo>
                  <a:lnTo>
                    <a:pt x="768" y="576"/>
                  </a:lnTo>
                  <a:lnTo>
                    <a:pt x="752" y="568"/>
                  </a:lnTo>
                  <a:lnTo>
                    <a:pt x="744" y="496"/>
                  </a:lnTo>
                  <a:lnTo>
                    <a:pt x="704" y="488"/>
                  </a:lnTo>
                  <a:lnTo>
                    <a:pt x="632" y="448"/>
                  </a:lnTo>
                  <a:lnTo>
                    <a:pt x="616" y="448"/>
                  </a:lnTo>
                  <a:lnTo>
                    <a:pt x="600" y="408"/>
                  </a:lnTo>
                  <a:lnTo>
                    <a:pt x="592" y="400"/>
                  </a:lnTo>
                  <a:lnTo>
                    <a:pt x="624" y="304"/>
                  </a:lnTo>
                  <a:lnTo>
                    <a:pt x="640" y="280"/>
                  </a:lnTo>
                  <a:lnTo>
                    <a:pt x="664" y="272"/>
                  </a:lnTo>
                  <a:lnTo>
                    <a:pt x="672" y="272"/>
                  </a:lnTo>
                  <a:lnTo>
                    <a:pt x="688" y="232"/>
                  </a:lnTo>
                  <a:lnTo>
                    <a:pt x="696" y="200"/>
                  </a:lnTo>
                  <a:lnTo>
                    <a:pt x="736" y="192"/>
                  </a:lnTo>
                  <a:lnTo>
                    <a:pt x="752" y="176"/>
                  </a:lnTo>
                  <a:lnTo>
                    <a:pt x="744" y="136"/>
                  </a:lnTo>
                  <a:lnTo>
                    <a:pt x="752" y="112"/>
                  </a:lnTo>
                  <a:lnTo>
                    <a:pt x="736" y="96"/>
                  </a:lnTo>
                  <a:lnTo>
                    <a:pt x="712" y="88"/>
                  </a:lnTo>
                  <a:lnTo>
                    <a:pt x="704" y="128"/>
                  </a:lnTo>
                  <a:lnTo>
                    <a:pt x="680" y="168"/>
                  </a:lnTo>
                  <a:lnTo>
                    <a:pt x="672" y="120"/>
                  </a:lnTo>
                  <a:lnTo>
                    <a:pt x="656" y="104"/>
                  </a:lnTo>
                  <a:lnTo>
                    <a:pt x="640" y="128"/>
                  </a:lnTo>
                  <a:lnTo>
                    <a:pt x="632" y="104"/>
                  </a:lnTo>
                  <a:lnTo>
                    <a:pt x="616" y="80"/>
                  </a:lnTo>
                  <a:lnTo>
                    <a:pt x="608" y="40"/>
                  </a:lnTo>
                  <a:lnTo>
                    <a:pt x="584" y="0"/>
                  </a:lnTo>
                  <a:lnTo>
                    <a:pt x="568" y="56"/>
                  </a:lnTo>
                  <a:lnTo>
                    <a:pt x="568" y="80"/>
                  </a:lnTo>
                  <a:lnTo>
                    <a:pt x="592" y="104"/>
                  </a:lnTo>
                  <a:lnTo>
                    <a:pt x="600" y="128"/>
                  </a:lnTo>
                  <a:lnTo>
                    <a:pt x="576" y="144"/>
                  </a:lnTo>
                  <a:lnTo>
                    <a:pt x="568" y="136"/>
                  </a:lnTo>
                  <a:lnTo>
                    <a:pt x="552" y="136"/>
                  </a:lnTo>
                  <a:lnTo>
                    <a:pt x="544" y="160"/>
                  </a:lnTo>
                  <a:lnTo>
                    <a:pt x="512" y="152"/>
                  </a:lnTo>
                  <a:lnTo>
                    <a:pt x="472" y="152"/>
                  </a:lnTo>
                  <a:lnTo>
                    <a:pt x="448" y="136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24" y="176"/>
                  </a:lnTo>
                  <a:lnTo>
                    <a:pt x="408" y="176"/>
                  </a:lnTo>
                  <a:lnTo>
                    <a:pt x="392" y="152"/>
                  </a:lnTo>
                  <a:lnTo>
                    <a:pt x="344" y="160"/>
                  </a:lnTo>
                  <a:lnTo>
                    <a:pt x="328" y="144"/>
                  </a:lnTo>
                  <a:lnTo>
                    <a:pt x="336" y="128"/>
                  </a:lnTo>
                  <a:lnTo>
                    <a:pt x="304" y="120"/>
                  </a:lnTo>
                  <a:lnTo>
                    <a:pt x="272" y="104"/>
                  </a:lnTo>
                  <a:lnTo>
                    <a:pt x="232" y="88"/>
                  </a:lnTo>
                  <a:lnTo>
                    <a:pt x="200" y="96"/>
                  </a:lnTo>
                  <a:lnTo>
                    <a:pt x="176" y="64"/>
                  </a:lnTo>
                  <a:lnTo>
                    <a:pt x="96" y="104"/>
                  </a:lnTo>
                  <a:lnTo>
                    <a:pt x="80" y="120"/>
                  </a:lnTo>
                  <a:lnTo>
                    <a:pt x="48" y="112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368"/>
                  </a:lnTo>
                  <a:lnTo>
                    <a:pt x="40" y="392"/>
                  </a:lnTo>
                  <a:lnTo>
                    <a:pt x="72" y="376"/>
                  </a:lnTo>
                  <a:lnTo>
                    <a:pt x="120" y="456"/>
                  </a:lnTo>
                  <a:lnTo>
                    <a:pt x="144" y="472"/>
                  </a:lnTo>
                  <a:lnTo>
                    <a:pt x="144" y="504"/>
                  </a:lnTo>
                  <a:lnTo>
                    <a:pt x="152" y="528"/>
                  </a:lnTo>
                  <a:lnTo>
                    <a:pt x="184" y="576"/>
                  </a:lnTo>
                  <a:lnTo>
                    <a:pt x="232" y="600"/>
                  </a:lnTo>
                  <a:lnTo>
                    <a:pt x="232" y="624"/>
                  </a:lnTo>
                  <a:lnTo>
                    <a:pt x="584" y="624"/>
                  </a:lnTo>
                  <a:lnTo>
                    <a:pt x="624" y="6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5" name="矩形 264">
            <a:extLst>
              <a:ext uri="{FF2B5EF4-FFF2-40B4-BE49-F238E27FC236}">
                <a16:creationId xmlns:a16="http://schemas.microsoft.com/office/drawing/2014/main" id="{EA85EF2A-2C27-0211-6C6C-F252F8969378}"/>
              </a:ext>
            </a:extLst>
          </p:cNvPr>
          <p:cNvSpPr/>
          <p:nvPr/>
        </p:nvSpPr>
        <p:spPr>
          <a:xfrm>
            <a:off x="6582968" y="1745435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▷ 航班预测功能用例图：</a:t>
            </a:r>
          </a:p>
        </p:txBody>
      </p:sp>
      <p:pic>
        <p:nvPicPr>
          <p:cNvPr id="266" name="图片 265">
            <a:extLst>
              <a:ext uri="{FF2B5EF4-FFF2-40B4-BE49-F238E27FC236}">
                <a16:creationId xmlns:a16="http://schemas.microsoft.com/office/drawing/2014/main" id="{B014B939-AA30-07FB-56D2-FE9B55D7C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89" y="3064067"/>
            <a:ext cx="4455913" cy="3082080"/>
          </a:xfrm>
          <a:prstGeom prst="rect">
            <a:avLst/>
          </a:prstGeom>
        </p:spPr>
      </p:pic>
      <p:pic>
        <p:nvPicPr>
          <p:cNvPr id="269" name="图片 268">
            <a:extLst>
              <a:ext uri="{FF2B5EF4-FFF2-40B4-BE49-F238E27FC236}">
                <a16:creationId xmlns:a16="http://schemas.microsoft.com/office/drawing/2014/main" id="{9B7BAF78-2E52-4CF1-478F-4722E63E9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2" y="3168333"/>
            <a:ext cx="5329195" cy="3093467"/>
          </a:xfrm>
          <a:prstGeom prst="rect">
            <a:avLst/>
          </a:prstGeom>
        </p:spPr>
      </p:pic>
      <p:sp>
        <p:nvSpPr>
          <p:cNvPr id="262" name="TextBox 16">
            <a:extLst>
              <a:ext uri="{FF2B5EF4-FFF2-40B4-BE49-F238E27FC236}">
                <a16:creationId xmlns:a16="http://schemas.microsoft.com/office/drawing/2014/main" id="{3372FF20-9E88-0DAC-4EF4-E12D713F8DC8}"/>
              </a:ext>
            </a:extLst>
          </p:cNvPr>
          <p:cNvSpPr txBox="1"/>
          <p:nvPr/>
        </p:nvSpPr>
        <p:spPr>
          <a:xfrm flipH="1">
            <a:off x="718614" y="2210123"/>
            <a:ext cx="4609777" cy="585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信息管理包括管理员对用户的信息增删改；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以及用户自己的信息注册与登陆等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7" name="TextBox 16">
            <a:extLst>
              <a:ext uri="{FF2B5EF4-FFF2-40B4-BE49-F238E27FC236}">
                <a16:creationId xmlns:a16="http://schemas.microsoft.com/office/drawing/2014/main" id="{B330897F-B2D2-7EB0-4190-F41C7F923350}"/>
              </a:ext>
            </a:extLst>
          </p:cNvPr>
          <p:cNvSpPr txBox="1"/>
          <p:nvPr/>
        </p:nvSpPr>
        <p:spPr>
          <a:xfrm flipH="1">
            <a:off x="6706915" y="2270743"/>
            <a:ext cx="4609777" cy="8952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包括机场所在城市信息的展示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未来七天的天气信息、航班信息预测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在之后我们又加入了历史信息的展示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8CF05133-AECA-C3C9-011D-30FAB792C8C9}"/>
              </a:ext>
            </a:extLst>
          </p:cNvPr>
          <p:cNvSpPr/>
          <p:nvPr/>
        </p:nvSpPr>
        <p:spPr>
          <a:xfrm>
            <a:off x="889692" y="1891123"/>
            <a:ext cx="221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▷ 用户管理用例图：</a:t>
            </a:r>
          </a:p>
        </p:txBody>
      </p:sp>
    </p:spTree>
    <p:extLst>
      <p:ext uri="{BB962C8B-B14F-4D97-AF65-F5344CB8AC3E}">
        <p14:creationId xmlns:p14="http://schemas.microsoft.com/office/powerpoint/2010/main" val="281747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第二部分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项目功能</a:t>
            </a:r>
          </a:p>
        </p:txBody>
      </p:sp>
      <p:grpSp>
        <p:nvGrpSpPr>
          <p:cNvPr id="4" name="组合 22"/>
          <p:cNvGrpSpPr/>
          <p:nvPr/>
        </p:nvGrpSpPr>
        <p:grpSpPr>
          <a:xfrm>
            <a:off x="5698556" y="3477426"/>
            <a:ext cx="794889" cy="623974"/>
            <a:chOff x="3654425" y="5089525"/>
            <a:chExt cx="1860550" cy="14605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92328" y="733430"/>
            <a:ext cx="4747151" cy="59054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dirty="0">
                <a:solidFill>
                  <a:srgbClr val="676661"/>
                </a:solidFill>
              </a:rPr>
              <a:t>『</a:t>
            </a:r>
            <a:r>
              <a:rPr lang="en-US" altLang="zh-CN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dirty="0">
                <a:solidFill>
                  <a:srgbClr val="676661"/>
                </a:solidFill>
              </a:rPr>
              <a:t>』</a:t>
            </a:r>
            <a:endParaRPr lang="zh-CN" altLang="en-US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092327" y="2324095"/>
            <a:ext cx="4603715" cy="59054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dirty="0">
                <a:solidFill>
                  <a:srgbClr val="676661"/>
                </a:solidFill>
              </a:rPr>
              <a:t>『</a:t>
            </a:r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后端设计</a:t>
            </a:r>
            <a:r>
              <a:rPr lang="en-US" altLang="zh-CN" dirty="0">
                <a:solidFill>
                  <a:srgbClr val="676661"/>
                </a:solidFill>
              </a:rPr>
              <a:t>』</a:t>
            </a:r>
            <a:endParaRPr lang="zh-CN" altLang="en-US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092328" y="3943355"/>
            <a:ext cx="5566271" cy="59054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dirty="0">
                <a:solidFill>
                  <a:srgbClr val="676661"/>
                </a:solidFill>
              </a:rPr>
              <a:t>『</a:t>
            </a:r>
            <a:r>
              <a:rPr lang="zh-CN" altLang="en-US" dirty="0">
                <a:solidFill>
                  <a:srgbClr val="676661"/>
                </a:solidFill>
              </a:rPr>
              <a:t>项目功能介绍</a:t>
            </a:r>
            <a:r>
              <a:rPr lang="en-US" altLang="zh-CN" dirty="0">
                <a:solidFill>
                  <a:srgbClr val="676661"/>
                </a:solidFill>
              </a:rPr>
              <a:t>』</a:t>
            </a:r>
            <a:endParaRPr lang="zh-CN" altLang="en-US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三角形 8"/>
          <p:cNvSpPr/>
          <p:nvPr/>
        </p:nvSpPr>
        <p:spPr>
          <a:xfrm rot="5400000">
            <a:off x="5717263" y="893075"/>
            <a:ext cx="255592" cy="220338"/>
          </a:xfrm>
          <a:prstGeom prst="triangle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5400000">
            <a:off x="5717263" y="2490105"/>
            <a:ext cx="255592" cy="220338"/>
          </a:xfrm>
          <a:prstGeom prst="triangle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5717263" y="4115730"/>
            <a:ext cx="255592" cy="220338"/>
          </a:xfrm>
          <a:prstGeom prst="triangle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85DB5F7-1AAA-6BDE-EE4A-3666A65F779C}"/>
              </a:ext>
            </a:extLst>
          </p:cNvPr>
          <p:cNvSpPr/>
          <p:nvPr/>
        </p:nvSpPr>
        <p:spPr>
          <a:xfrm>
            <a:off x="5615033" y="1405632"/>
            <a:ext cx="3625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</a:rPr>
              <a:t>由前端人员陈泽锋、蒋涵负责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BBD0-A9A6-628F-2C44-9CC437C79DDE}"/>
              </a:ext>
            </a:extLst>
          </p:cNvPr>
          <p:cNvSpPr/>
          <p:nvPr/>
        </p:nvSpPr>
        <p:spPr>
          <a:xfrm>
            <a:off x="5615033" y="3213031"/>
            <a:ext cx="3368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</a:rPr>
              <a:t>由后端人员何毅、江顺负责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CB37F5-E782-5544-869D-8B0AA1CD506C}"/>
              </a:ext>
            </a:extLst>
          </p:cNvPr>
          <p:cNvSpPr/>
          <p:nvPr/>
        </p:nvSpPr>
        <p:spPr>
          <a:xfrm>
            <a:off x="5071139" y="5051449"/>
            <a:ext cx="6340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</a:rPr>
              <a:t>由前后端、算法数据工程师和项目经理共同协商、对接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3280A5-440D-116D-0DC0-52601F2D5287}"/>
              </a:ext>
            </a:extLst>
          </p:cNvPr>
          <p:cNvSpPr/>
          <p:nvPr/>
        </p:nvSpPr>
        <p:spPr>
          <a:xfrm>
            <a:off x="5071139" y="6092074"/>
            <a:ext cx="6853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注：具体的各个模块中各个人的具体分工会在文档中体现</a:t>
            </a:r>
          </a:p>
        </p:txBody>
      </p:sp>
    </p:spTree>
    <p:extLst>
      <p:ext uri="{BB962C8B-B14F-4D97-AF65-F5344CB8AC3E}">
        <p14:creationId xmlns:p14="http://schemas.microsoft.com/office/powerpoint/2010/main" val="31039904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一、</a:t>
            </a:r>
            <a:r>
              <a:rPr kumimoji="1" lang="en-US" altLang="zh-CN" dirty="0"/>
              <a:t>Web</a:t>
            </a:r>
            <a:r>
              <a:rPr kumimoji="1" lang="zh-CN" altLang="en-US" dirty="0"/>
              <a:t>设计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230397" y="678581"/>
            <a:ext cx="5385306" cy="5500837"/>
            <a:chOff x="1107861" y="1329267"/>
            <a:chExt cx="4419600" cy="4419600"/>
          </a:xfrm>
        </p:grpSpPr>
        <p:sp>
          <p:nvSpPr>
            <p:cNvPr id="15" name="等腰三角形 6"/>
            <p:cNvSpPr/>
            <p:nvPr/>
          </p:nvSpPr>
          <p:spPr>
            <a:xfrm>
              <a:off x="1107861" y="1329267"/>
              <a:ext cx="4419600" cy="44196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等腰三角形 11"/>
            <p:cNvSpPr/>
            <p:nvPr/>
          </p:nvSpPr>
          <p:spPr>
            <a:xfrm>
              <a:off x="1264494" y="1574658"/>
              <a:ext cx="4106334" cy="4106334"/>
            </a:xfrm>
            <a:prstGeom prst="triangle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7" name="矩形 16"/>
          <p:cNvSpPr/>
          <p:nvPr/>
        </p:nvSpPr>
        <p:spPr>
          <a:xfrm>
            <a:off x="2911542" y="984006"/>
            <a:ext cx="3367365" cy="9063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01" tIns="176801" rIns="176801" bIns="176801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sz="2400" b="1" kern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三、</a:t>
            </a:r>
            <a:r>
              <a:rPr lang="en-US" altLang="zh-CN" sz="2400" b="1" kern="12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axios</a:t>
            </a:r>
            <a:r>
              <a:rPr lang="zh-CN" altLang="en-US" sz="2400" b="1" kern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作为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前后端数据对接工具库</a:t>
            </a:r>
            <a:endParaRPr lang="zh-CN" altLang="en-US" sz="2400" b="1" kern="1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23049" y="3179429"/>
            <a:ext cx="3367365" cy="9063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01" tIns="176801" rIns="176801" bIns="176801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3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二、</a:t>
            </a:r>
            <a:r>
              <a:rPr lang="en-US" altLang="zh-CN" sz="2400" b="1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elementUI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组件</a:t>
            </a:r>
          </a:p>
        </p:txBody>
      </p:sp>
      <p:sp>
        <p:nvSpPr>
          <p:cNvPr id="19" name="矩形 18"/>
          <p:cNvSpPr/>
          <p:nvPr/>
        </p:nvSpPr>
        <p:spPr>
          <a:xfrm>
            <a:off x="2788749" y="5230842"/>
            <a:ext cx="3367365" cy="9063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01" tIns="176801" rIns="176801" bIns="176801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3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一、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VUE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框架</a:t>
            </a:r>
          </a:p>
        </p:txBody>
      </p:sp>
      <p:sp>
        <p:nvSpPr>
          <p:cNvPr id="20" name="矩形 19"/>
          <p:cNvSpPr/>
          <p:nvPr/>
        </p:nvSpPr>
        <p:spPr>
          <a:xfrm>
            <a:off x="6396222" y="243179"/>
            <a:ext cx="5385303" cy="2217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1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axios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的优点在于从</a:t>
            </a: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node.js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创建</a:t>
            </a: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http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请求</a:t>
            </a:r>
            <a:r>
              <a:rPr lang="zh-CN" altLang="en-US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并且提供了一些并发请求的接口，支持拦截请求和响应，能够转换请求和响应数据，</a:t>
            </a:r>
            <a:r>
              <a:rPr lang="zh-CN" altLang="zh-CN" b="1" kern="1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自动转换</a:t>
            </a:r>
            <a:r>
              <a:rPr lang="en-US" altLang="zh-CN" b="1" kern="1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zh-CN" b="1" kern="1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数据，传值的时候以</a:t>
            </a:r>
            <a:r>
              <a:rPr lang="en-US" altLang="zh-CN" b="1" kern="100" dirty="0" err="1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zh-CN" b="1" kern="1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传值。</a:t>
            </a:r>
            <a:endParaRPr lang="en-US" altLang="zh-CN" b="1" kern="100" dirty="0">
              <a:solidFill>
                <a:srgbClr val="00B0F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kern="1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而传值，我们采取的是</a:t>
            </a:r>
            <a:r>
              <a:rPr lang="en-US" altLang="zh-CN" b="1" kern="100" dirty="0" err="1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axios</a:t>
            </a:r>
            <a:r>
              <a:rPr lang="zh-CN" altLang="zh-CN" b="1" kern="1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中的</a:t>
            </a:r>
            <a:r>
              <a:rPr lang="en-US" altLang="zh-CN" b="1" kern="1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zh-CN" b="1" kern="1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方法来进行传值，将定义好的</a:t>
            </a:r>
            <a:r>
              <a:rPr lang="en-US" altLang="zh-CN" b="1" kern="1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Form</a:t>
            </a:r>
            <a:r>
              <a:rPr lang="zh-CN" altLang="zh-CN" b="1" kern="1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表单以</a:t>
            </a:r>
            <a:r>
              <a:rPr lang="en-US" altLang="zh-CN" b="1" kern="100" dirty="0" err="1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zh-CN" b="1" kern="1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数据传输到后端。</a:t>
            </a:r>
            <a:endParaRPr lang="zh-CN" altLang="zh-CN" kern="100" dirty="0">
              <a:solidFill>
                <a:srgbClr val="00B0F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96222" y="2952222"/>
            <a:ext cx="5025152" cy="150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b="1" dirty="0" err="1">
                <a:solidFill>
                  <a:srgbClr val="1F2329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elementUI</a:t>
            </a:r>
            <a:r>
              <a:rPr lang="zh-CN" altLang="zh-CN" b="1" dirty="0">
                <a:solidFill>
                  <a:srgbClr val="1F2329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则是有许多的可以直接使用的组件，在前端渲染的过程中有很好的</a:t>
            </a:r>
            <a:r>
              <a:rPr lang="zh-CN" altLang="zh-CN" b="1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适用性，同时也简单易懂。</a:t>
            </a:r>
            <a:endParaRPr lang="en-US" altLang="zh-CN" b="1" dirty="0">
              <a:solidFill>
                <a:srgbClr val="00B0F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rgbClr val="1F2329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同时作为</a:t>
            </a:r>
            <a:r>
              <a:rPr lang="en-US" altLang="zh-CN" b="1" dirty="0">
                <a:solidFill>
                  <a:srgbClr val="1F2329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VUE</a:t>
            </a:r>
            <a:r>
              <a:rPr lang="zh-CN" altLang="en-US" b="1" dirty="0">
                <a:solidFill>
                  <a:srgbClr val="1F2329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组件库</a:t>
            </a:r>
            <a:r>
              <a:rPr lang="en-US" altLang="zh-CN" b="1" dirty="0" err="1">
                <a:solidFill>
                  <a:srgbClr val="1F2329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elementUI</a:t>
            </a:r>
            <a:r>
              <a:rPr lang="zh-CN" altLang="en-US" b="1" dirty="0">
                <a:solidFill>
                  <a:srgbClr val="1F2329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组件</a:t>
            </a:r>
            <a:r>
              <a:rPr lang="zh-CN" altLang="en-US" b="1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很稳定</a:t>
            </a:r>
            <a:endParaRPr lang="zh-CN" altLang="en-US" dirty="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96222" y="4978352"/>
            <a:ext cx="5385304" cy="150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b="1" dirty="0">
                <a:solidFill>
                  <a:srgbClr val="1F2329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VUE</a:t>
            </a:r>
            <a:r>
              <a:rPr lang="zh-CN" altLang="zh-CN" b="1" dirty="0">
                <a:solidFill>
                  <a:srgbClr val="1F2329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框架有着它自己的优势，首先它作为轻量级框架已经</a:t>
            </a:r>
            <a:r>
              <a:rPr lang="zh-CN" altLang="zh-CN" b="1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能够很好的满足我们该项目前端窗口的渲染实现</a:t>
            </a:r>
            <a:r>
              <a:rPr lang="zh-CN" altLang="en-US" b="1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；</a:t>
            </a:r>
            <a:endParaRPr lang="en-US" altLang="zh-CN" b="1" dirty="0">
              <a:solidFill>
                <a:srgbClr val="00B0F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zh-CN" b="1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同时它简单易学</a:t>
            </a:r>
            <a:r>
              <a:rPr lang="zh-CN" altLang="en-US" b="1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，符合我们小型项目轻量化的需求</a:t>
            </a:r>
            <a:endParaRPr lang="zh-CN" altLang="en-US" dirty="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一、</a:t>
            </a:r>
            <a:r>
              <a:rPr kumimoji="1" lang="en-US" altLang="zh-CN" dirty="0"/>
              <a:t>Web</a:t>
            </a:r>
            <a:r>
              <a:rPr kumimoji="1" lang="zh-CN" altLang="en-US" dirty="0"/>
              <a:t>设计</a:t>
            </a:r>
          </a:p>
        </p:txBody>
      </p:sp>
      <p:sp>
        <p:nvSpPr>
          <p:cNvPr id="4" name="矩形 3"/>
          <p:cNvSpPr/>
          <p:nvPr/>
        </p:nvSpPr>
        <p:spPr>
          <a:xfrm>
            <a:off x="7459066" y="0"/>
            <a:ext cx="42333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106E82-A6DA-D671-8285-FC1AC1D1D32A}"/>
              </a:ext>
            </a:extLst>
          </p:cNvPr>
          <p:cNvSpPr txBox="1"/>
          <p:nvPr/>
        </p:nvSpPr>
        <p:spPr>
          <a:xfrm>
            <a:off x="7855640" y="1905842"/>
            <a:ext cx="3693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>
              <a:cs typeface="阿里巴巴普惠体 2.0 55 Regular" charset="0"/>
            </a:endParaRPr>
          </a:p>
          <a:p>
            <a:r>
              <a:rPr lang="zh-CN" altLang="en-US" sz="2400" b="1" dirty="0">
                <a:cs typeface="阿里巴巴普惠体 2.0 55 Regular" charset="0"/>
              </a:rPr>
              <a:t>前端搭建</a:t>
            </a:r>
            <a:r>
              <a:rPr lang="en-US" altLang="zh-CN" sz="2400" b="1" dirty="0">
                <a:cs typeface="阿里巴巴普惠体 2.0 55 Regular" charset="0"/>
              </a:rPr>
              <a:t>vue</a:t>
            </a:r>
            <a:r>
              <a:rPr lang="zh-CN" altLang="en-US" sz="2400" b="1" dirty="0">
                <a:cs typeface="阿里巴巴普惠体 2.0 55 Regular" charset="0"/>
              </a:rPr>
              <a:t>框架</a:t>
            </a:r>
          </a:p>
          <a:p>
            <a:endParaRPr lang="zh-CN" altLang="en-US" sz="2400" b="1" dirty="0">
              <a:cs typeface="阿里巴巴普惠体 2.0 55 Regular" charset="0"/>
            </a:endParaRPr>
          </a:p>
          <a:p>
            <a:r>
              <a:rPr lang="en-US" altLang="zh-CN" sz="2400" b="1" dirty="0">
                <a:cs typeface="阿里巴巴普惠体 2.0 55 Regular" charset="0"/>
              </a:rPr>
              <a:t>pycharm</a:t>
            </a:r>
            <a:r>
              <a:rPr lang="zh-CN" altLang="en-US" sz="2400" b="1" dirty="0">
                <a:cs typeface="阿里巴巴普惠体 2.0 55 Regular" charset="0"/>
              </a:rPr>
              <a:t>添加</a:t>
            </a:r>
            <a:r>
              <a:rPr lang="en-US" altLang="zh-CN" sz="2400" b="1" dirty="0">
                <a:cs typeface="阿里巴巴普惠体 2.0 55 Regular" charset="0"/>
              </a:rPr>
              <a:t>vue.js</a:t>
            </a:r>
            <a:endParaRPr lang="zh-CN" altLang="en-US" sz="2400" b="1" dirty="0">
              <a:cs typeface="阿里巴巴普惠体 2.0 55 Regular" charset="0"/>
            </a:endParaRPr>
          </a:p>
          <a:p>
            <a:endParaRPr lang="zh-CN" altLang="en-US" sz="2400" b="1" dirty="0">
              <a:cs typeface="阿里巴巴普惠体 2.0 55 Regular" charset="0"/>
            </a:endParaRPr>
          </a:p>
          <a:p>
            <a:r>
              <a:rPr lang="zh-CN" altLang="en-US" sz="2400" b="1" dirty="0">
                <a:cs typeface="阿里巴巴普惠体 2.0 55 Regular" charset="0"/>
              </a:rPr>
              <a:t>导入</a:t>
            </a:r>
            <a:r>
              <a:rPr lang="en-US" altLang="zh-CN" sz="2400" b="1" dirty="0" err="1">
                <a:cs typeface="阿里巴巴普惠体 2.0 55 Regular" charset="0"/>
              </a:rPr>
              <a:t>echarts</a:t>
            </a:r>
            <a:r>
              <a:rPr lang="zh-CN" altLang="en-US" sz="2400" b="1" dirty="0">
                <a:cs typeface="阿里巴巴普惠体 2.0 55 Regular" charset="0"/>
              </a:rPr>
              <a:t>包加载地图</a:t>
            </a:r>
          </a:p>
        </p:txBody>
      </p:sp>
      <p:pic>
        <p:nvPicPr>
          <p:cNvPr id="10" name="图片 9" descr="upload_post_object_v2_960955307">
            <a:extLst>
              <a:ext uri="{FF2B5EF4-FFF2-40B4-BE49-F238E27FC236}">
                <a16:creationId xmlns:a16="http://schemas.microsoft.com/office/drawing/2014/main" id="{3E40B334-D7B1-7E28-05F9-E9F58BE8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8" y="891719"/>
            <a:ext cx="5802187" cy="58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0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二、后端设计</a:t>
            </a:r>
          </a:p>
        </p:txBody>
      </p:sp>
      <p:sp>
        <p:nvSpPr>
          <p:cNvPr id="44" name="任意多边形 32"/>
          <p:cNvSpPr/>
          <p:nvPr/>
        </p:nvSpPr>
        <p:spPr>
          <a:xfrm flipV="1">
            <a:off x="998273" y="4705602"/>
            <a:ext cx="4590137" cy="893568"/>
          </a:xfrm>
          <a:custGeom>
            <a:avLst/>
            <a:gdLst>
              <a:gd name="connsiteX0" fmla="*/ 5910895 w 5913184"/>
              <a:gd name="connsiteY0" fmla="*/ 0 h 1151128"/>
              <a:gd name="connsiteX1" fmla="*/ 4594724 w 5913184"/>
              <a:gd name="connsiteY1" fmla="*/ 0 h 1151128"/>
              <a:gd name="connsiteX2" fmla="*/ 4594724 w 5913184"/>
              <a:gd name="connsiteY2" fmla="*/ 1216 h 1151128"/>
              <a:gd name="connsiteX3" fmla="*/ 781200 w 5913184"/>
              <a:gd name="connsiteY3" fmla="*/ 1216 h 1151128"/>
              <a:gd name="connsiteX4" fmla="*/ 684172 w 5913184"/>
              <a:gd name="connsiteY4" fmla="*/ 1216 h 1151128"/>
              <a:gd name="connsiteX5" fmla="*/ 541838 w 5913184"/>
              <a:gd name="connsiteY5" fmla="*/ 23173 h 1151128"/>
              <a:gd name="connsiteX6" fmla="*/ 487763 w 5913184"/>
              <a:gd name="connsiteY6" fmla="*/ 45600 h 1151128"/>
              <a:gd name="connsiteX7" fmla="*/ 477122 w 5913184"/>
              <a:gd name="connsiteY7" fmla="*/ 48123 h 1151128"/>
              <a:gd name="connsiteX8" fmla="*/ 0 w 5913184"/>
              <a:gd name="connsiteY8" fmla="*/ 598116 h 1151128"/>
              <a:gd name="connsiteX9" fmla="*/ 0 w 5913184"/>
              <a:gd name="connsiteY9" fmla="*/ 1151128 h 1151128"/>
              <a:gd name="connsiteX10" fmla="*/ 623761 w 5913184"/>
              <a:gd name="connsiteY10" fmla="*/ 566354 h 1151128"/>
              <a:gd name="connsiteX11" fmla="*/ 706043 w 5913184"/>
              <a:gd name="connsiteY11" fmla="*/ 560016 h 1151128"/>
              <a:gd name="connsiteX12" fmla="*/ 4594724 w 5913184"/>
              <a:gd name="connsiteY12" fmla="*/ 560016 h 1151128"/>
              <a:gd name="connsiteX13" fmla="*/ 4594724 w 5913184"/>
              <a:gd name="connsiteY13" fmla="*/ 561600 h 1151128"/>
              <a:gd name="connsiteX14" fmla="*/ 5913184 w 5913184"/>
              <a:gd name="connsiteY14" fmla="*/ 561600 h 1151128"/>
              <a:gd name="connsiteX15" fmla="*/ 5631240 w 5913184"/>
              <a:gd name="connsiteY15" fmla="*/ 279656 h 115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13184" h="1151128">
                <a:moveTo>
                  <a:pt x="5910895" y="0"/>
                </a:moveTo>
                <a:lnTo>
                  <a:pt x="4594724" y="0"/>
                </a:lnTo>
                <a:lnTo>
                  <a:pt x="4594724" y="1216"/>
                </a:lnTo>
                <a:lnTo>
                  <a:pt x="781200" y="1216"/>
                </a:lnTo>
                <a:lnTo>
                  <a:pt x="684172" y="1216"/>
                </a:lnTo>
                <a:cubicBezTo>
                  <a:pt x="633684" y="1216"/>
                  <a:pt x="585586" y="9034"/>
                  <a:pt x="541838" y="23173"/>
                </a:cubicBezTo>
                <a:lnTo>
                  <a:pt x="487763" y="45600"/>
                </a:lnTo>
                <a:lnTo>
                  <a:pt x="477122" y="48123"/>
                </a:lnTo>
                <a:cubicBezTo>
                  <a:pt x="196737" y="138738"/>
                  <a:pt x="0" y="350872"/>
                  <a:pt x="0" y="598116"/>
                </a:cubicBezTo>
                <a:lnTo>
                  <a:pt x="0" y="1151128"/>
                </a:lnTo>
                <a:cubicBezTo>
                  <a:pt x="0" y="862676"/>
                  <a:pt x="267781" y="622013"/>
                  <a:pt x="623761" y="566354"/>
                </a:cubicBezTo>
                <a:lnTo>
                  <a:pt x="706043" y="560016"/>
                </a:lnTo>
                <a:lnTo>
                  <a:pt x="4594724" y="560016"/>
                </a:lnTo>
                <a:lnTo>
                  <a:pt x="4594724" y="561600"/>
                </a:lnTo>
                <a:lnTo>
                  <a:pt x="5913184" y="561600"/>
                </a:lnTo>
                <a:lnTo>
                  <a:pt x="5631240" y="2796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任意多边形 17"/>
          <p:cNvSpPr/>
          <p:nvPr/>
        </p:nvSpPr>
        <p:spPr>
          <a:xfrm flipH="1">
            <a:off x="998273" y="2845351"/>
            <a:ext cx="4779985" cy="1351478"/>
          </a:xfrm>
          <a:custGeom>
            <a:avLst/>
            <a:gdLst>
              <a:gd name="connsiteX0" fmla="*/ 4705033 w 4705033"/>
              <a:gd name="connsiteY0" fmla="*/ 0 h 1741024"/>
              <a:gd name="connsiteX1" fmla="*/ 4705033 w 4705033"/>
              <a:gd name="connsiteY1" fmla="*/ 553012 h 1741024"/>
              <a:gd name="connsiteX2" fmla="*/ 4228428 w 4705033"/>
              <a:gd name="connsiteY2" fmla="*/ 1137785 h 1741024"/>
              <a:gd name="connsiteX3" fmla="*/ 4186776 w 4705033"/>
              <a:gd name="connsiteY3" fmla="*/ 1141984 h 1741024"/>
              <a:gd name="connsiteX4" fmla="*/ 4179523 w 4705033"/>
              <a:gd name="connsiteY4" fmla="*/ 1144236 h 1741024"/>
              <a:gd name="connsiteX5" fmla="*/ 4123214 w 4705033"/>
              <a:gd name="connsiteY5" fmla="*/ 1149912 h 1741024"/>
              <a:gd name="connsiteX6" fmla="*/ 4108132 w 4705033"/>
              <a:gd name="connsiteY6" fmla="*/ 1149912 h 1741024"/>
              <a:gd name="connsiteX7" fmla="*/ 539475 w 4705033"/>
              <a:gd name="connsiteY7" fmla="*/ 1149912 h 1741024"/>
              <a:gd name="connsiteX8" fmla="*/ 476605 w 4705033"/>
              <a:gd name="connsiteY8" fmla="*/ 1156250 h 1741024"/>
              <a:gd name="connsiteX9" fmla="*/ 0 w 4705033"/>
              <a:gd name="connsiteY9" fmla="*/ 1741024 h 1741024"/>
              <a:gd name="connsiteX10" fmla="*/ 0 w 4705033"/>
              <a:gd name="connsiteY10" fmla="*/ 1188012 h 1741024"/>
              <a:gd name="connsiteX11" fmla="*/ 364561 w 4705033"/>
              <a:gd name="connsiteY11" fmla="*/ 638019 h 1741024"/>
              <a:gd name="connsiteX12" fmla="*/ 372691 w 4705033"/>
              <a:gd name="connsiteY12" fmla="*/ 635496 h 1741024"/>
              <a:gd name="connsiteX13" fmla="*/ 414009 w 4705033"/>
              <a:gd name="connsiteY13" fmla="*/ 613069 h 1741024"/>
              <a:gd name="connsiteX14" fmla="*/ 522764 w 4705033"/>
              <a:gd name="connsiteY14" fmla="*/ 591112 h 1741024"/>
              <a:gd name="connsiteX15" fmla="*/ 596901 w 4705033"/>
              <a:gd name="connsiteY15" fmla="*/ 591112 h 1741024"/>
              <a:gd name="connsiteX16" fmla="*/ 4123214 w 4705033"/>
              <a:gd name="connsiteY16" fmla="*/ 591112 h 1741024"/>
              <a:gd name="connsiteX17" fmla="*/ 4144386 w 4705033"/>
              <a:gd name="connsiteY17" fmla="*/ 593246 h 1741024"/>
              <a:gd name="connsiteX18" fmla="*/ 4228428 w 4705033"/>
              <a:gd name="connsiteY18" fmla="*/ 584774 h 1741024"/>
              <a:gd name="connsiteX19" fmla="*/ 4705033 w 4705033"/>
              <a:gd name="connsiteY19" fmla="*/ 0 h 174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5033" h="1741024">
                <a:moveTo>
                  <a:pt x="4705033" y="0"/>
                </a:moveTo>
                <a:lnTo>
                  <a:pt x="4705033" y="553012"/>
                </a:lnTo>
                <a:cubicBezTo>
                  <a:pt x="4705033" y="841464"/>
                  <a:pt x="4500426" y="1082127"/>
                  <a:pt x="4228428" y="1137785"/>
                </a:cubicBezTo>
                <a:lnTo>
                  <a:pt x="4186776" y="1141984"/>
                </a:lnTo>
                <a:lnTo>
                  <a:pt x="4179523" y="1144236"/>
                </a:lnTo>
                <a:cubicBezTo>
                  <a:pt x="4161335" y="1147958"/>
                  <a:pt x="4142503" y="1149912"/>
                  <a:pt x="4123214" y="1149912"/>
                </a:cubicBezTo>
                <a:lnTo>
                  <a:pt x="4108132" y="1149912"/>
                </a:lnTo>
                <a:lnTo>
                  <a:pt x="539475" y="1149912"/>
                </a:lnTo>
                <a:lnTo>
                  <a:pt x="476605" y="1156250"/>
                </a:lnTo>
                <a:cubicBezTo>
                  <a:pt x="204607" y="1211909"/>
                  <a:pt x="0" y="1452572"/>
                  <a:pt x="0" y="1741024"/>
                </a:cubicBezTo>
                <a:lnTo>
                  <a:pt x="0" y="1188012"/>
                </a:lnTo>
                <a:cubicBezTo>
                  <a:pt x="0" y="940768"/>
                  <a:pt x="150323" y="728634"/>
                  <a:pt x="364561" y="638019"/>
                </a:cubicBezTo>
                <a:lnTo>
                  <a:pt x="372691" y="635496"/>
                </a:lnTo>
                <a:lnTo>
                  <a:pt x="414009" y="613069"/>
                </a:lnTo>
                <a:cubicBezTo>
                  <a:pt x="447436" y="598930"/>
                  <a:pt x="484187" y="591112"/>
                  <a:pt x="522764" y="591112"/>
                </a:cubicBezTo>
                <a:lnTo>
                  <a:pt x="596901" y="591112"/>
                </a:lnTo>
                <a:lnTo>
                  <a:pt x="4123214" y="591112"/>
                </a:lnTo>
                <a:lnTo>
                  <a:pt x="4144386" y="593246"/>
                </a:lnTo>
                <a:lnTo>
                  <a:pt x="4228428" y="584774"/>
                </a:lnTo>
                <a:cubicBezTo>
                  <a:pt x="4500426" y="529115"/>
                  <a:pt x="4705033" y="288452"/>
                  <a:pt x="4705033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31"/>
          <p:cNvSpPr/>
          <p:nvPr/>
        </p:nvSpPr>
        <p:spPr>
          <a:xfrm flipH="1">
            <a:off x="1188122" y="1547587"/>
            <a:ext cx="4590137" cy="893568"/>
          </a:xfrm>
          <a:custGeom>
            <a:avLst/>
            <a:gdLst>
              <a:gd name="connsiteX0" fmla="*/ 5910895 w 5913184"/>
              <a:gd name="connsiteY0" fmla="*/ 0 h 1151128"/>
              <a:gd name="connsiteX1" fmla="*/ 4594724 w 5913184"/>
              <a:gd name="connsiteY1" fmla="*/ 0 h 1151128"/>
              <a:gd name="connsiteX2" fmla="*/ 4594724 w 5913184"/>
              <a:gd name="connsiteY2" fmla="*/ 1216 h 1151128"/>
              <a:gd name="connsiteX3" fmla="*/ 781200 w 5913184"/>
              <a:gd name="connsiteY3" fmla="*/ 1216 h 1151128"/>
              <a:gd name="connsiteX4" fmla="*/ 684172 w 5913184"/>
              <a:gd name="connsiteY4" fmla="*/ 1216 h 1151128"/>
              <a:gd name="connsiteX5" fmla="*/ 541838 w 5913184"/>
              <a:gd name="connsiteY5" fmla="*/ 23173 h 1151128"/>
              <a:gd name="connsiteX6" fmla="*/ 487763 w 5913184"/>
              <a:gd name="connsiteY6" fmla="*/ 45600 h 1151128"/>
              <a:gd name="connsiteX7" fmla="*/ 477122 w 5913184"/>
              <a:gd name="connsiteY7" fmla="*/ 48123 h 1151128"/>
              <a:gd name="connsiteX8" fmla="*/ 0 w 5913184"/>
              <a:gd name="connsiteY8" fmla="*/ 598116 h 1151128"/>
              <a:gd name="connsiteX9" fmla="*/ 0 w 5913184"/>
              <a:gd name="connsiteY9" fmla="*/ 1151128 h 1151128"/>
              <a:gd name="connsiteX10" fmla="*/ 623761 w 5913184"/>
              <a:gd name="connsiteY10" fmla="*/ 566354 h 1151128"/>
              <a:gd name="connsiteX11" fmla="*/ 706043 w 5913184"/>
              <a:gd name="connsiteY11" fmla="*/ 560016 h 1151128"/>
              <a:gd name="connsiteX12" fmla="*/ 4594724 w 5913184"/>
              <a:gd name="connsiteY12" fmla="*/ 560016 h 1151128"/>
              <a:gd name="connsiteX13" fmla="*/ 4594724 w 5913184"/>
              <a:gd name="connsiteY13" fmla="*/ 561600 h 1151128"/>
              <a:gd name="connsiteX14" fmla="*/ 5913184 w 5913184"/>
              <a:gd name="connsiteY14" fmla="*/ 561600 h 1151128"/>
              <a:gd name="connsiteX15" fmla="*/ 5631240 w 5913184"/>
              <a:gd name="connsiteY15" fmla="*/ 279656 h 115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13184" h="1151128">
                <a:moveTo>
                  <a:pt x="5910895" y="0"/>
                </a:moveTo>
                <a:lnTo>
                  <a:pt x="4594724" y="0"/>
                </a:lnTo>
                <a:lnTo>
                  <a:pt x="4594724" y="1216"/>
                </a:lnTo>
                <a:lnTo>
                  <a:pt x="781200" y="1216"/>
                </a:lnTo>
                <a:lnTo>
                  <a:pt x="684172" y="1216"/>
                </a:lnTo>
                <a:cubicBezTo>
                  <a:pt x="633684" y="1216"/>
                  <a:pt x="585586" y="9034"/>
                  <a:pt x="541838" y="23173"/>
                </a:cubicBezTo>
                <a:lnTo>
                  <a:pt x="487763" y="45600"/>
                </a:lnTo>
                <a:lnTo>
                  <a:pt x="477122" y="48123"/>
                </a:lnTo>
                <a:cubicBezTo>
                  <a:pt x="196737" y="138738"/>
                  <a:pt x="0" y="350872"/>
                  <a:pt x="0" y="598116"/>
                </a:cubicBezTo>
                <a:lnTo>
                  <a:pt x="0" y="1151128"/>
                </a:lnTo>
                <a:cubicBezTo>
                  <a:pt x="0" y="862676"/>
                  <a:pt x="267781" y="622013"/>
                  <a:pt x="623761" y="566354"/>
                </a:cubicBezTo>
                <a:lnTo>
                  <a:pt x="706043" y="560016"/>
                </a:lnTo>
                <a:lnTo>
                  <a:pt x="4594724" y="560016"/>
                </a:lnTo>
                <a:lnTo>
                  <a:pt x="4594724" y="561600"/>
                </a:lnTo>
                <a:lnTo>
                  <a:pt x="5913184" y="561600"/>
                </a:lnTo>
                <a:lnTo>
                  <a:pt x="5631240" y="2796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7" name="组合 19"/>
          <p:cNvGrpSpPr/>
          <p:nvPr/>
        </p:nvGrpSpPr>
        <p:grpSpPr>
          <a:xfrm>
            <a:off x="1485666" y="1424460"/>
            <a:ext cx="4012370" cy="4012370"/>
            <a:chOff x="115601" y="285647"/>
            <a:chExt cx="5848985" cy="5848985"/>
          </a:xfrm>
          <a:effectLst>
            <a:outerShdw dist="88900" dir="2700000" algn="tl" rotWithShape="0">
              <a:prstClr val="black">
                <a:alpha val="8000"/>
              </a:prstClr>
            </a:outerShdw>
          </a:effectLst>
        </p:grpSpPr>
        <p:sp>
          <p:nvSpPr>
            <p:cNvPr id="50" name="椭圆 49"/>
            <p:cNvSpPr/>
            <p:nvPr/>
          </p:nvSpPr>
          <p:spPr>
            <a:xfrm>
              <a:off x="118408" y="310643"/>
              <a:ext cx="5845838" cy="582099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51" name="Group 4"/>
            <p:cNvGrpSpPr>
              <a:grpSpLocks noChangeAspect="1"/>
            </p:cNvGrpSpPr>
            <p:nvPr/>
          </p:nvGrpSpPr>
          <p:grpSpPr bwMode="auto">
            <a:xfrm>
              <a:off x="115601" y="285647"/>
              <a:ext cx="5848985" cy="5848985"/>
              <a:chOff x="0" y="5"/>
              <a:chExt cx="291" cy="291"/>
            </a:xfrm>
            <a:solidFill>
              <a:srgbClr val="0378B0"/>
            </a:solidFill>
          </p:grpSpPr>
          <p:sp>
            <p:nvSpPr>
              <p:cNvPr id="52" name="Freeform 5"/>
              <p:cNvSpPr>
                <a:spLocks/>
              </p:cNvSpPr>
              <p:nvPr/>
            </p:nvSpPr>
            <p:spPr bwMode="auto">
              <a:xfrm>
                <a:off x="0" y="41"/>
                <a:ext cx="194" cy="255"/>
              </a:xfrm>
              <a:custGeom>
                <a:avLst/>
                <a:gdLst>
                  <a:gd name="T0" fmla="*/ 80 w 80"/>
                  <a:gd name="T1" fmla="*/ 85 h 105"/>
                  <a:gd name="T2" fmla="*/ 74 w 80"/>
                  <a:gd name="T3" fmla="*/ 80 h 105"/>
                  <a:gd name="T4" fmla="*/ 72 w 80"/>
                  <a:gd name="T5" fmla="*/ 69 h 105"/>
                  <a:gd name="T6" fmla="*/ 75 w 80"/>
                  <a:gd name="T7" fmla="*/ 63 h 105"/>
                  <a:gd name="T8" fmla="*/ 72 w 80"/>
                  <a:gd name="T9" fmla="*/ 63 h 105"/>
                  <a:gd name="T10" fmla="*/ 67 w 80"/>
                  <a:gd name="T11" fmla="*/ 57 h 105"/>
                  <a:gd name="T12" fmla="*/ 63 w 80"/>
                  <a:gd name="T13" fmla="*/ 55 h 105"/>
                  <a:gd name="T14" fmla="*/ 53 w 80"/>
                  <a:gd name="T15" fmla="*/ 52 h 105"/>
                  <a:gd name="T16" fmla="*/ 45 w 80"/>
                  <a:gd name="T17" fmla="*/ 39 h 105"/>
                  <a:gd name="T18" fmla="*/ 41 w 80"/>
                  <a:gd name="T19" fmla="*/ 31 h 105"/>
                  <a:gd name="T20" fmla="*/ 42 w 80"/>
                  <a:gd name="T21" fmla="*/ 20 h 105"/>
                  <a:gd name="T22" fmla="*/ 36 w 80"/>
                  <a:gd name="T23" fmla="*/ 10 h 105"/>
                  <a:gd name="T24" fmla="*/ 29 w 80"/>
                  <a:gd name="T25" fmla="*/ 8 h 105"/>
                  <a:gd name="T26" fmla="*/ 25 w 80"/>
                  <a:gd name="T27" fmla="*/ 12 h 105"/>
                  <a:gd name="T28" fmla="*/ 19 w 80"/>
                  <a:gd name="T29" fmla="*/ 19 h 105"/>
                  <a:gd name="T30" fmla="*/ 22 w 80"/>
                  <a:gd name="T31" fmla="*/ 12 h 105"/>
                  <a:gd name="T32" fmla="*/ 20 w 80"/>
                  <a:gd name="T33" fmla="*/ 13 h 105"/>
                  <a:gd name="T34" fmla="*/ 19 w 80"/>
                  <a:gd name="T35" fmla="*/ 9 h 105"/>
                  <a:gd name="T36" fmla="*/ 23 w 80"/>
                  <a:gd name="T37" fmla="*/ 5 h 105"/>
                  <a:gd name="T38" fmla="*/ 20 w 80"/>
                  <a:gd name="T39" fmla="*/ 5 h 105"/>
                  <a:gd name="T40" fmla="*/ 20 w 80"/>
                  <a:gd name="T41" fmla="*/ 2 h 105"/>
                  <a:gd name="T42" fmla="*/ 23 w 80"/>
                  <a:gd name="T43" fmla="*/ 2 h 105"/>
                  <a:gd name="T44" fmla="*/ 21 w 80"/>
                  <a:gd name="T45" fmla="*/ 0 h 105"/>
                  <a:gd name="T46" fmla="*/ 0 w 80"/>
                  <a:gd name="T47" fmla="*/ 45 h 105"/>
                  <a:gd name="T48" fmla="*/ 60 w 80"/>
                  <a:gd name="T49" fmla="*/ 105 h 105"/>
                  <a:gd name="T50" fmla="*/ 72 w 80"/>
                  <a:gd name="T51" fmla="*/ 104 h 105"/>
                  <a:gd name="T52" fmla="*/ 80 w 80"/>
                  <a:gd name="T53" fmla="*/ 8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" h="105">
                    <a:moveTo>
                      <a:pt x="80" y="85"/>
                    </a:moveTo>
                    <a:cubicBezTo>
                      <a:pt x="78" y="83"/>
                      <a:pt x="76" y="82"/>
                      <a:pt x="74" y="80"/>
                    </a:cubicBezTo>
                    <a:cubicBezTo>
                      <a:pt x="73" y="77"/>
                      <a:pt x="73" y="73"/>
                      <a:pt x="72" y="69"/>
                    </a:cubicBezTo>
                    <a:cubicBezTo>
                      <a:pt x="73" y="67"/>
                      <a:pt x="74" y="65"/>
                      <a:pt x="75" y="63"/>
                    </a:cubicBezTo>
                    <a:cubicBezTo>
                      <a:pt x="74" y="63"/>
                      <a:pt x="73" y="63"/>
                      <a:pt x="72" y="63"/>
                    </a:cubicBezTo>
                    <a:cubicBezTo>
                      <a:pt x="70" y="61"/>
                      <a:pt x="69" y="59"/>
                      <a:pt x="67" y="57"/>
                    </a:cubicBezTo>
                    <a:cubicBezTo>
                      <a:pt x="66" y="56"/>
                      <a:pt x="64" y="56"/>
                      <a:pt x="63" y="55"/>
                    </a:cubicBezTo>
                    <a:cubicBezTo>
                      <a:pt x="60" y="54"/>
                      <a:pt x="56" y="53"/>
                      <a:pt x="53" y="52"/>
                    </a:cubicBezTo>
                    <a:cubicBezTo>
                      <a:pt x="50" y="47"/>
                      <a:pt x="48" y="43"/>
                      <a:pt x="45" y="39"/>
                    </a:cubicBezTo>
                    <a:cubicBezTo>
                      <a:pt x="44" y="36"/>
                      <a:pt x="42" y="33"/>
                      <a:pt x="41" y="31"/>
                    </a:cubicBezTo>
                    <a:cubicBezTo>
                      <a:pt x="41" y="27"/>
                      <a:pt x="41" y="23"/>
                      <a:pt x="42" y="20"/>
                    </a:cubicBezTo>
                    <a:cubicBezTo>
                      <a:pt x="40" y="16"/>
                      <a:pt x="38" y="13"/>
                      <a:pt x="36" y="10"/>
                    </a:cubicBezTo>
                    <a:cubicBezTo>
                      <a:pt x="34" y="9"/>
                      <a:pt x="31" y="9"/>
                      <a:pt x="29" y="8"/>
                    </a:cubicBezTo>
                    <a:cubicBezTo>
                      <a:pt x="28" y="9"/>
                      <a:pt x="26" y="10"/>
                      <a:pt x="25" y="12"/>
                    </a:cubicBezTo>
                    <a:cubicBezTo>
                      <a:pt x="22" y="14"/>
                      <a:pt x="20" y="16"/>
                      <a:pt x="19" y="19"/>
                    </a:cubicBezTo>
                    <a:cubicBezTo>
                      <a:pt x="20" y="16"/>
                      <a:pt x="21" y="14"/>
                      <a:pt x="22" y="12"/>
                    </a:cubicBezTo>
                    <a:cubicBezTo>
                      <a:pt x="22" y="12"/>
                      <a:pt x="21" y="13"/>
                      <a:pt x="20" y="13"/>
                    </a:cubicBezTo>
                    <a:cubicBezTo>
                      <a:pt x="20" y="11"/>
                      <a:pt x="20" y="10"/>
                      <a:pt x="19" y="9"/>
                    </a:cubicBezTo>
                    <a:cubicBezTo>
                      <a:pt x="20" y="7"/>
                      <a:pt x="21" y="6"/>
                      <a:pt x="23" y="5"/>
                    </a:cubicBezTo>
                    <a:cubicBezTo>
                      <a:pt x="21" y="5"/>
                      <a:pt x="20" y="5"/>
                      <a:pt x="20" y="5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21" y="2"/>
                      <a:pt x="22" y="2"/>
                      <a:pt x="23" y="2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8" y="11"/>
                      <a:pt x="0" y="27"/>
                      <a:pt x="0" y="45"/>
                    </a:cubicBezTo>
                    <a:cubicBezTo>
                      <a:pt x="0" y="78"/>
                      <a:pt x="27" y="105"/>
                      <a:pt x="60" y="105"/>
                    </a:cubicBezTo>
                    <a:cubicBezTo>
                      <a:pt x="64" y="105"/>
                      <a:pt x="68" y="105"/>
                      <a:pt x="72" y="104"/>
                    </a:cubicBezTo>
                    <a:cubicBezTo>
                      <a:pt x="74" y="100"/>
                      <a:pt x="77" y="93"/>
                      <a:pt x="80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3" name="Freeform 6"/>
              <p:cNvSpPr>
                <a:spLocks/>
              </p:cNvSpPr>
              <p:nvPr/>
            </p:nvSpPr>
            <p:spPr bwMode="auto">
              <a:xfrm>
                <a:off x="67" y="5"/>
                <a:ext cx="224" cy="283"/>
              </a:xfrm>
              <a:custGeom>
                <a:avLst/>
                <a:gdLst>
                  <a:gd name="T0" fmla="*/ 32 w 92"/>
                  <a:gd name="T1" fmla="*/ 0 h 117"/>
                  <a:gd name="T2" fmla="*/ 0 w 92"/>
                  <a:gd name="T3" fmla="*/ 10 h 117"/>
                  <a:gd name="T4" fmla="*/ 11 w 92"/>
                  <a:gd name="T5" fmla="*/ 13 h 117"/>
                  <a:gd name="T6" fmla="*/ 17 w 92"/>
                  <a:gd name="T7" fmla="*/ 11 h 117"/>
                  <a:gd name="T8" fmla="*/ 26 w 92"/>
                  <a:gd name="T9" fmla="*/ 13 h 117"/>
                  <a:gd name="T10" fmla="*/ 47 w 92"/>
                  <a:gd name="T11" fmla="*/ 13 h 117"/>
                  <a:gd name="T12" fmla="*/ 49 w 92"/>
                  <a:gd name="T13" fmla="*/ 19 h 117"/>
                  <a:gd name="T14" fmla="*/ 40 w 92"/>
                  <a:gd name="T15" fmla="*/ 20 h 117"/>
                  <a:gd name="T16" fmla="*/ 38 w 92"/>
                  <a:gd name="T17" fmla="*/ 24 h 117"/>
                  <a:gd name="T18" fmla="*/ 48 w 92"/>
                  <a:gd name="T19" fmla="*/ 32 h 117"/>
                  <a:gd name="T20" fmla="*/ 50 w 92"/>
                  <a:gd name="T21" fmla="*/ 32 h 117"/>
                  <a:gd name="T22" fmla="*/ 50 w 92"/>
                  <a:gd name="T23" fmla="*/ 22 h 117"/>
                  <a:gd name="T24" fmla="*/ 56 w 92"/>
                  <a:gd name="T25" fmla="*/ 23 h 117"/>
                  <a:gd name="T26" fmla="*/ 59 w 92"/>
                  <a:gd name="T27" fmla="*/ 29 h 117"/>
                  <a:gd name="T28" fmla="*/ 61 w 92"/>
                  <a:gd name="T29" fmla="*/ 28 h 117"/>
                  <a:gd name="T30" fmla="*/ 67 w 92"/>
                  <a:gd name="T31" fmla="*/ 43 h 117"/>
                  <a:gd name="T32" fmla="*/ 60 w 92"/>
                  <a:gd name="T33" fmla="*/ 45 h 117"/>
                  <a:gd name="T34" fmla="*/ 53 w 92"/>
                  <a:gd name="T35" fmla="*/ 49 h 117"/>
                  <a:gd name="T36" fmla="*/ 48 w 92"/>
                  <a:gd name="T37" fmla="*/ 57 h 117"/>
                  <a:gd name="T38" fmla="*/ 48 w 92"/>
                  <a:gd name="T39" fmla="*/ 61 h 117"/>
                  <a:gd name="T40" fmla="*/ 45 w 92"/>
                  <a:gd name="T41" fmla="*/ 62 h 117"/>
                  <a:gd name="T42" fmla="*/ 44 w 92"/>
                  <a:gd name="T43" fmla="*/ 57 h 117"/>
                  <a:gd name="T44" fmla="*/ 34 w 92"/>
                  <a:gd name="T45" fmla="*/ 58 h 117"/>
                  <a:gd name="T46" fmla="*/ 32 w 92"/>
                  <a:gd name="T47" fmla="*/ 64 h 117"/>
                  <a:gd name="T48" fmla="*/ 35 w 92"/>
                  <a:gd name="T49" fmla="*/ 68 h 117"/>
                  <a:gd name="T50" fmla="*/ 38 w 92"/>
                  <a:gd name="T51" fmla="*/ 65 h 117"/>
                  <a:gd name="T52" fmla="*/ 42 w 92"/>
                  <a:gd name="T53" fmla="*/ 65 h 117"/>
                  <a:gd name="T54" fmla="*/ 40 w 92"/>
                  <a:gd name="T55" fmla="*/ 70 h 117"/>
                  <a:gd name="T56" fmla="*/ 44 w 92"/>
                  <a:gd name="T57" fmla="*/ 70 h 117"/>
                  <a:gd name="T58" fmla="*/ 45 w 92"/>
                  <a:gd name="T59" fmla="*/ 76 h 117"/>
                  <a:gd name="T60" fmla="*/ 48 w 92"/>
                  <a:gd name="T61" fmla="*/ 76 h 117"/>
                  <a:gd name="T62" fmla="*/ 50 w 92"/>
                  <a:gd name="T63" fmla="*/ 73 h 117"/>
                  <a:gd name="T64" fmla="*/ 62 w 92"/>
                  <a:gd name="T65" fmla="*/ 74 h 117"/>
                  <a:gd name="T66" fmla="*/ 68 w 92"/>
                  <a:gd name="T67" fmla="*/ 79 h 117"/>
                  <a:gd name="T68" fmla="*/ 68 w 92"/>
                  <a:gd name="T69" fmla="*/ 84 h 117"/>
                  <a:gd name="T70" fmla="*/ 73 w 92"/>
                  <a:gd name="T71" fmla="*/ 86 h 117"/>
                  <a:gd name="T72" fmla="*/ 70 w 92"/>
                  <a:gd name="T73" fmla="*/ 99 h 117"/>
                  <a:gd name="T74" fmla="*/ 66 w 92"/>
                  <a:gd name="T75" fmla="*/ 101 h 117"/>
                  <a:gd name="T76" fmla="*/ 65 w 92"/>
                  <a:gd name="T77" fmla="*/ 105 h 117"/>
                  <a:gd name="T78" fmla="*/ 53 w 92"/>
                  <a:gd name="T79" fmla="*/ 116 h 117"/>
                  <a:gd name="T80" fmla="*/ 53 w 92"/>
                  <a:gd name="T81" fmla="*/ 117 h 117"/>
                  <a:gd name="T82" fmla="*/ 92 w 92"/>
                  <a:gd name="T83" fmla="*/ 60 h 117"/>
                  <a:gd name="T84" fmla="*/ 32 w 92"/>
                  <a:gd name="T8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2" h="117">
                    <a:moveTo>
                      <a:pt x="32" y="0"/>
                    </a:moveTo>
                    <a:cubicBezTo>
                      <a:pt x="20" y="0"/>
                      <a:pt x="9" y="4"/>
                      <a:pt x="0" y="10"/>
                    </a:cubicBezTo>
                    <a:cubicBezTo>
                      <a:pt x="4" y="11"/>
                      <a:pt x="7" y="12"/>
                      <a:pt x="11" y="13"/>
                    </a:cubicBezTo>
                    <a:cubicBezTo>
                      <a:pt x="13" y="12"/>
                      <a:pt x="15" y="11"/>
                      <a:pt x="17" y="11"/>
                    </a:cubicBezTo>
                    <a:cubicBezTo>
                      <a:pt x="20" y="11"/>
                      <a:pt x="23" y="12"/>
                      <a:pt x="26" y="13"/>
                    </a:cubicBezTo>
                    <a:cubicBezTo>
                      <a:pt x="34" y="13"/>
                      <a:pt x="41" y="12"/>
                      <a:pt x="47" y="13"/>
                    </a:cubicBezTo>
                    <a:cubicBezTo>
                      <a:pt x="48" y="14"/>
                      <a:pt x="48" y="17"/>
                      <a:pt x="49" y="19"/>
                    </a:cubicBezTo>
                    <a:cubicBezTo>
                      <a:pt x="46" y="19"/>
                      <a:pt x="43" y="20"/>
                      <a:pt x="40" y="20"/>
                    </a:cubicBezTo>
                    <a:cubicBezTo>
                      <a:pt x="39" y="21"/>
                      <a:pt x="39" y="22"/>
                      <a:pt x="38" y="24"/>
                    </a:cubicBezTo>
                    <a:cubicBezTo>
                      <a:pt x="41" y="26"/>
                      <a:pt x="45" y="29"/>
                      <a:pt x="48" y="32"/>
                    </a:cubicBezTo>
                    <a:cubicBezTo>
                      <a:pt x="48" y="32"/>
                      <a:pt x="49" y="32"/>
                      <a:pt x="50" y="32"/>
                    </a:cubicBezTo>
                    <a:cubicBezTo>
                      <a:pt x="50" y="29"/>
                      <a:pt x="50" y="25"/>
                      <a:pt x="50" y="22"/>
                    </a:cubicBezTo>
                    <a:cubicBezTo>
                      <a:pt x="52" y="23"/>
                      <a:pt x="54" y="23"/>
                      <a:pt x="56" y="23"/>
                    </a:cubicBezTo>
                    <a:cubicBezTo>
                      <a:pt x="57" y="25"/>
                      <a:pt x="58" y="27"/>
                      <a:pt x="59" y="29"/>
                    </a:cubicBezTo>
                    <a:cubicBezTo>
                      <a:pt x="59" y="29"/>
                      <a:pt x="60" y="28"/>
                      <a:pt x="61" y="28"/>
                    </a:cubicBezTo>
                    <a:cubicBezTo>
                      <a:pt x="63" y="33"/>
                      <a:pt x="65" y="38"/>
                      <a:pt x="67" y="43"/>
                    </a:cubicBezTo>
                    <a:cubicBezTo>
                      <a:pt x="65" y="43"/>
                      <a:pt x="63" y="44"/>
                      <a:pt x="60" y="45"/>
                    </a:cubicBezTo>
                    <a:cubicBezTo>
                      <a:pt x="58" y="46"/>
                      <a:pt x="56" y="47"/>
                      <a:pt x="53" y="49"/>
                    </a:cubicBezTo>
                    <a:cubicBezTo>
                      <a:pt x="52" y="51"/>
                      <a:pt x="50" y="54"/>
                      <a:pt x="48" y="57"/>
                    </a:cubicBezTo>
                    <a:cubicBezTo>
                      <a:pt x="48" y="58"/>
                      <a:pt x="48" y="60"/>
                      <a:pt x="48" y="61"/>
                    </a:cubicBezTo>
                    <a:cubicBezTo>
                      <a:pt x="47" y="61"/>
                      <a:pt x="46" y="62"/>
                      <a:pt x="45" y="62"/>
                    </a:cubicBezTo>
                    <a:cubicBezTo>
                      <a:pt x="45" y="60"/>
                      <a:pt x="44" y="58"/>
                      <a:pt x="44" y="57"/>
                    </a:cubicBezTo>
                    <a:cubicBezTo>
                      <a:pt x="41" y="57"/>
                      <a:pt x="37" y="58"/>
                      <a:pt x="34" y="58"/>
                    </a:cubicBezTo>
                    <a:cubicBezTo>
                      <a:pt x="34" y="60"/>
                      <a:pt x="33" y="62"/>
                      <a:pt x="32" y="64"/>
                    </a:cubicBezTo>
                    <a:cubicBezTo>
                      <a:pt x="33" y="65"/>
                      <a:pt x="34" y="66"/>
                      <a:pt x="35" y="68"/>
                    </a:cubicBezTo>
                    <a:cubicBezTo>
                      <a:pt x="36" y="67"/>
                      <a:pt x="37" y="66"/>
                      <a:pt x="38" y="65"/>
                    </a:cubicBezTo>
                    <a:cubicBezTo>
                      <a:pt x="39" y="65"/>
                      <a:pt x="41" y="65"/>
                      <a:pt x="42" y="65"/>
                    </a:cubicBezTo>
                    <a:cubicBezTo>
                      <a:pt x="41" y="67"/>
                      <a:pt x="41" y="68"/>
                      <a:pt x="40" y="70"/>
                    </a:cubicBezTo>
                    <a:cubicBezTo>
                      <a:pt x="41" y="70"/>
                      <a:pt x="43" y="70"/>
                      <a:pt x="44" y="70"/>
                    </a:cubicBezTo>
                    <a:cubicBezTo>
                      <a:pt x="45" y="72"/>
                      <a:pt x="45" y="74"/>
                      <a:pt x="45" y="76"/>
                    </a:cubicBezTo>
                    <a:cubicBezTo>
                      <a:pt x="46" y="76"/>
                      <a:pt x="47" y="76"/>
                      <a:pt x="48" y="76"/>
                    </a:cubicBezTo>
                    <a:cubicBezTo>
                      <a:pt x="49" y="75"/>
                      <a:pt x="49" y="74"/>
                      <a:pt x="50" y="73"/>
                    </a:cubicBezTo>
                    <a:cubicBezTo>
                      <a:pt x="54" y="73"/>
                      <a:pt x="58" y="74"/>
                      <a:pt x="62" y="74"/>
                    </a:cubicBezTo>
                    <a:cubicBezTo>
                      <a:pt x="64" y="76"/>
                      <a:pt x="66" y="78"/>
                      <a:pt x="68" y="79"/>
                    </a:cubicBezTo>
                    <a:cubicBezTo>
                      <a:pt x="68" y="81"/>
                      <a:pt x="68" y="82"/>
                      <a:pt x="68" y="84"/>
                    </a:cubicBezTo>
                    <a:cubicBezTo>
                      <a:pt x="70" y="85"/>
                      <a:pt x="72" y="86"/>
                      <a:pt x="73" y="86"/>
                    </a:cubicBezTo>
                    <a:cubicBezTo>
                      <a:pt x="72" y="90"/>
                      <a:pt x="71" y="94"/>
                      <a:pt x="70" y="99"/>
                    </a:cubicBezTo>
                    <a:cubicBezTo>
                      <a:pt x="69" y="99"/>
                      <a:pt x="68" y="100"/>
                      <a:pt x="66" y="101"/>
                    </a:cubicBezTo>
                    <a:cubicBezTo>
                      <a:pt x="66" y="103"/>
                      <a:pt x="65" y="104"/>
                      <a:pt x="65" y="105"/>
                    </a:cubicBezTo>
                    <a:cubicBezTo>
                      <a:pt x="62" y="109"/>
                      <a:pt x="58" y="113"/>
                      <a:pt x="53" y="116"/>
                    </a:cubicBezTo>
                    <a:cubicBezTo>
                      <a:pt x="53" y="116"/>
                      <a:pt x="53" y="116"/>
                      <a:pt x="53" y="117"/>
                    </a:cubicBezTo>
                    <a:cubicBezTo>
                      <a:pt x="76" y="108"/>
                      <a:pt x="92" y="86"/>
                      <a:pt x="92" y="60"/>
                    </a:cubicBezTo>
                    <a:cubicBezTo>
                      <a:pt x="92" y="27"/>
                      <a:pt x="65" y="0"/>
                      <a:pt x="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48" name="任意多边形 25"/>
          <p:cNvSpPr/>
          <p:nvPr/>
        </p:nvSpPr>
        <p:spPr>
          <a:xfrm>
            <a:off x="998274" y="1967515"/>
            <a:ext cx="4779985" cy="1351478"/>
          </a:xfrm>
          <a:custGeom>
            <a:avLst/>
            <a:gdLst>
              <a:gd name="connsiteX0" fmla="*/ 4705033 w 4705033"/>
              <a:gd name="connsiteY0" fmla="*/ 0 h 1741024"/>
              <a:gd name="connsiteX1" fmla="*/ 4705033 w 4705033"/>
              <a:gd name="connsiteY1" fmla="*/ 553012 h 1741024"/>
              <a:gd name="connsiteX2" fmla="*/ 4228428 w 4705033"/>
              <a:gd name="connsiteY2" fmla="*/ 1137785 h 1741024"/>
              <a:gd name="connsiteX3" fmla="*/ 4186776 w 4705033"/>
              <a:gd name="connsiteY3" fmla="*/ 1141984 h 1741024"/>
              <a:gd name="connsiteX4" fmla="*/ 4179523 w 4705033"/>
              <a:gd name="connsiteY4" fmla="*/ 1144236 h 1741024"/>
              <a:gd name="connsiteX5" fmla="*/ 4123214 w 4705033"/>
              <a:gd name="connsiteY5" fmla="*/ 1149912 h 1741024"/>
              <a:gd name="connsiteX6" fmla="*/ 4108132 w 4705033"/>
              <a:gd name="connsiteY6" fmla="*/ 1149912 h 1741024"/>
              <a:gd name="connsiteX7" fmla="*/ 539475 w 4705033"/>
              <a:gd name="connsiteY7" fmla="*/ 1149912 h 1741024"/>
              <a:gd name="connsiteX8" fmla="*/ 476605 w 4705033"/>
              <a:gd name="connsiteY8" fmla="*/ 1156250 h 1741024"/>
              <a:gd name="connsiteX9" fmla="*/ 0 w 4705033"/>
              <a:gd name="connsiteY9" fmla="*/ 1741024 h 1741024"/>
              <a:gd name="connsiteX10" fmla="*/ 0 w 4705033"/>
              <a:gd name="connsiteY10" fmla="*/ 1188012 h 1741024"/>
              <a:gd name="connsiteX11" fmla="*/ 364561 w 4705033"/>
              <a:gd name="connsiteY11" fmla="*/ 638019 h 1741024"/>
              <a:gd name="connsiteX12" fmla="*/ 372691 w 4705033"/>
              <a:gd name="connsiteY12" fmla="*/ 635496 h 1741024"/>
              <a:gd name="connsiteX13" fmla="*/ 414009 w 4705033"/>
              <a:gd name="connsiteY13" fmla="*/ 613069 h 1741024"/>
              <a:gd name="connsiteX14" fmla="*/ 522764 w 4705033"/>
              <a:gd name="connsiteY14" fmla="*/ 591112 h 1741024"/>
              <a:gd name="connsiteX15" fmla="*/ 596901 w 4705033"/>
              <a:gd name="connsiteY15" fmla="*/ 591112 h 1741024"/>
              <a:gd name="connsiteX16" fmla="*/ 4123214 w 4705033"/>
              <a:gd name="connsiteY16" fmla="*/ 591112 h 1741024"/>
              <a:gd name="connsiteX17" fmla="*/ 4144386 w 4705033"/>
              <a:gd name="connsiteY17" fmla="*/ 593246 h 1741024"/>
              <a:gd name="connsiteX18" fmla="*/ 4228428 w 4705033"/>
              <a:gd name="connsiteY18" fmla="*/ 584774 h 1741024"/>
              <a:gd name="connsiteX19" fmla="*/ 4705033 w 4705033"/>
              <a:gd name="connsiteY19" fmla="*/ 0 h 174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5033" h="1741024">
                <a:moveTo>
                  <a:pt x="4705033" y="0"/>
                </a:moveTo>
                <a:lnTo>
                  <a:pt x="4705033" y="553012"/>
                </a:lnTo>
                <a:cubicBezTo>
                  <a:pt x="4705033" y="841464"/>
                  <a:pt x="4500426" y="1082127"/>
                  <a:pt x="4228428" y="1137785"/>
                </a:cubicBezTo>
                <a:lnTo>
                  <a:pt x="4186776" y="1141984"/>
                </a:lnTo>
                <a:lnTo>
                  <a:pt x="4179523" y="1144236"/>
                </a:lnTo>
                <a:cubicBezTo>
                  <a:pt x="4161335" y="1147958"/>
                  <a:pt x="4142503" y="1149912"/>
                  <a:pt x="4123214" y="1149912"/>
                </a:cubicBezTo>
                <a:lnTo>
                  <a:pt x="4108132" y="1149912"/>
                </a:lnTo>
                <a:lnTo>
                  <a:pt x="539475" y="1149912"/>
                </a:lnTo>
                <a:lnTo>
                  <a:pt x="476605" y="1156250"/>
                </a:lnTo>
                <a:cubicBezTo>
                  <a:pt x="204607" y="1211909"/>
                  <a:pt x="0" y="1452572"/>
                  <a:pt x="0" y="1741024"/>
                </a:cubicBezTo>
                <a:lnTo>
                  <a:pt x="0" y="1188012"/>
                </a:lnTo>
                <a:cubicBezTo>
                  <a:pt x="0" y="940768"/>
                  <a:pt x="150323" y="728634"/>
                  <a:pt x="364561" y="638019"/>
                </a:cubicBezTo>
                <a:lnTo>
                  <a:pt x="372691" y="635496"/>
                </a:lnTo>
                <a:lnTo>
                  <a:pt x="414009" y="613069"/>
                </a:lnTo>
                <a:cubicBezTo>
                  <a:pt x="447436" y="598930"/>
                  <a:pt x="484187" y="591112"/>
                  <a:pt x="522764" y="591112"/>
                </a:cubicBezTo>
                <a:lnTo>
                  <a:pt x="596901" y="591112"/>
                </a:lnTo>
                <a:lnTo>
                  <a:pt x="4123214" y="591112"/>
                </a:lnTo>
                <a:lnTo>
                  <a:pt x="4144386" y="593246"/>
                </a:lnTo>
                <a:lnTo>
                  <a:pt x="4228428" y="584774"/>
                </a:lnTo>
                <a:cubicBezTo>
                  <a:pt x="4500426" y="529115"/>
                  <a:pt x="4705033" y="288452"/>
                  <a:pt x="4705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26"/>
          <p:cNvSpPr/>
          <p:nvPr/>
        </p:nvSpPr>
        <p:spPr>
          <a:xfrm>
            <a:off x="998274" y="3723188"/>
            <a:ext cx="4779985" cy="1351478"/>
          </a:xfrm>
          <a:custGeom>
            <a:avLst/>
            <a:gdLst>
              <a:gd name="connsiteX0" fmla="*/ 4705033 w 4705033"/>
              <a:gd name="connsiteY0" fmla="*/ 0 h 1741024"/>
              <a:gd name="connsiteX1" fmla="*/ 4705033 w 4705033"/>
              <a:gd name="connsiteY1" fmla="*/ 553012 h 1741024"/>
              <a:gd name="connsiteX2" fmla="*/ 4228428 w 4705033"/>
              <a:gd name="connsiteY2" fmla="*/ 1137785 h 1741024"/>
              <a:gd name="connsiteX3" fmla="*/ 4186776 w 4705033"/>
              <a:gd name="connsiteY3" fmla="*/ 1141984 h 1741024"/>
              <a:gd name="connsiteX4" fmla="*/ 4179523 w 4705033"/>
              <a:gd name="connsiteY4" fmla="*/ 1144236 h 1741024"/>
              <a:gd name="connsiteX5" fmla="*/ 4123214 w 4705033"/>
              <a:gd name="connsiteY5" fmla="*/ 1149912 h 1741024"/>
              <a:gd name="connsiteX6" fmla="*/ 4108132 w 4705033"/>
              <a:gd name="connsiteY6" fmla="*/ 1149912 h 1741024"/>
              <a:gd name="connsiteX7" fmla="*/ 539475 w 4705033"/>
              <a:gd name="connsiteY7" fmla="*/ 1149912 h 1741024"/>
              <a:gd name="connsiteX8" fmla="*/ 476605 w 4705033"/>
              <a:gd name="connsiteY8" fmla="*/ 1156250 h 1741024"/>
              <a:gd name="connsiteX9" fmla="*/ 0 w 4705033"/>
              <a:gd name="connsiteY9" fmla="*/ 1741024 h 1741024"/>
              <a:gd name="connsiteX10" fmla="*/ 0 w 4705033"/>
              <a:gd name="connsiteY10" fmla="*/ 1188012 h 1741024"/>
              <a:gd name="connsiteX11" fmla="*/ 364561 w 4705033"/>
              <a:gd name="connsiteY11" fmla="*/ 638019 h 1741024"/>
              <a:gd name="connsiteX12" fmla="*/ 372691 w 4705033"/>
              <a:gd name="connsiteY12" fmla="*/ 635496 h 1741024"/>
              <a:gd name="connsiteX13" fmla="*/ 414009 w 4705033"/>
              <a:gd name="connsiteY13" fmla="*/ 613069 h 1741024"/>
              <a:gd name="connsiteX14" fmla="*/ 522764 w 4705033"/>
              <a:gd name="connsiteY14" fmla="*/ 591112 h 1741024"/>
              <a:gd name="connsiteX15" fmla="*/ 596901 w 4705033"/>
              <a:gd name="connsiteY15" fmla="*/ 591112 h 1741024"/>
              <a:gd name="connsiteX16" fmla="*/ 4123214 w 4705033"/>
              <a:gd name="connsiteY16" fmla="*/ 591112 h 1741024"/>
              <a:gd name="connsiteX17" fmla="*/ 4144386 w 4705033"/>
              <a:gd name="connsiteY17" fmla="*/ 593246 h 1741024"/>
              <a:gd name="connsiteX18" fmla="*/ 4228428 w 4705033"/>
              <a:gd name="connsiteY18" fmla="*/ 584774 h 1741024"/>
              <a:gd name="connsiteX19" fmla="*/ 4705033 w 4705033"/>
              <a:gd name="connsiteY19" fmla="*/ 0 h 174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5033" h="1741024">
                <a:moveTo>
                  <a:pt x="4705033" y="0"/>
                </a:moveTo>
                <a:lnTo>
                  <a:pt x="4705033" y="553012"/>
                </a:lnTo>
                <a:cubicBezTo>
                  <a:pt x="4705033" y="841464"/>
                  <a:pt x="4500426" y="1082127"/>
                  <a:pt x="4228428" y="1137785"/>
                </a:cubicBezTo>
                <a:lnTo>
                  <a:pt x="4186776" y="1141984"/>
                </a:lnTo>
                <a:lnTo>
                  <a:pt x="4179523" y="1144236"/>
                </a:lnTo>
                <a:cubicBezTo>
                  <a:pt x="4161335" y="1147958"/>
                  <a:pt x="4142503" y="1149912"/>
                  <a:pt x="4123214" y="1149912"/>
                </a:cubicBezTo>
                <a:lnTo>
                  <a:pt x="4108132" y="1149912"/>
                </a:lnTo>
                <a:lnTo>
                  <a:pt x="539475" y="1149912"/>
                </a:lnTo>
                <a:lnTo>
                  <a:pt x="476605" y="1156250"/>
                </a:lnTo>
                <a:cubicBezTo>
                  <a:pt x="204607" y="1211909"/>
                  <a:pt x="0" y="1452572"/>
                  <a:pt x="0" y="1741024"/>
                </a:cubicBezTo>
                <a:lnTo>
                  <a:pt x="0" y="1188012"/>
                </a:lnTo>
                <a:cubicBezTo>
                  <a:pt x="0" y="940768"/>
                  <a:pt x="150323" y="728634"/>
                  <a:pt x="364561" y="638019"/>
                </a:cubicBezTo>
                <a:lnTo>
                  <a:pt x="372691" y="635496"/>
                </a:lnTo>
                <a:lnTo>
                  <a:pt x="414009" y="613069"/>
                </a:lnTo>
                <a:cubicBezTo>
                  <a:pt x="447436" y="598930"/>
                  <a:pt x="484187" y="591112"/>
                  <a:pt x="522764" y="591112"/>
                </a:cubicBezTo>
                <a:lnTo>
                  <a:pt x="596901" y="591112"/>
                </a:lnTo>
                <a:lnTo>
                  <a:pt x="4123214" y="591112"/>
                </a:lnTo>
                <a:lnTo>
                  <a:pt x="4144386" y="593246"/>
                </a:lnTo>
                <a:lnTo>
                  <a:pt x="4228428" y="584774"/>
                </a:lnTo>
                <a:cubicBezTo>
                  <a:pt x="4500426" y="529115"/>
                  <a:pt x="4705033" y="288452"/>
                  <a:pt x="4705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2409476" y="2951527"/>
            <a:ext cx="278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Flask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6C40AC-6580-3C87-185B-E09BAB050195}"/>
              </a:ext>
            </a:extLst>
          </p:cNvPr>
          <p:cNvSpPr txBox="1"/>
          <p:nvPr/>
        </p:nvSpPr>
        <p:spPr>
          <a:xfrm>
            <a:off x="6413741" y="1441607"/>
            <a:ext cx="4779985" cy="4033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后端框架选用的是</a:t>
            </a: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框架。</a:t>
            </a:r>
            <a:r>
              <a:rPr lang="en-US" altLang="zh-CN" b="1" u="none" strike="noStrike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是一个</a:t>
            </a: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编写的</a:t>
            </a: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Web 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微框架，让我们可以使用</a:t>
            </a: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语言快速实现网站</a:t>
            </a:r>
            <a:r>
              <a:rPr lang="zh-CN" altLang="en-US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服务</a:t>
            </a:r>
            <a:r>
              <a:rPr lang="zh-CN" altLang="en-US" b="1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的搭建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优点</a:t>
            </a: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 -  </a:t>
            </a:r>
            <a:r>
              <a:rPr lang="en-US" altLang="zh-CN" b="1" u="none" strike="noStrike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框架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很轻量</a:t>
            </a:r>
            <a:b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 -  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更新时依赖小</a:t>
            </a:r>
            <a:b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 -  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简洁</a:t>
            </a:r>
            <a:b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 -  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扩展性好</a:t>
            </a:r>
            <a:b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 -  </a:t>
            </a:r>
            <a:r>
              <a:rPr lang="en-US" altLang="zh-CN" b="1" u="none" strike="noStrike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第三方库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的选择面广</a:t>
            </a:r>
            <a:endParaRPr lang="en-US" altLang="zh-CN" b="1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b="1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使用</a:t>
            </a:r>
            <a:r>
              <a:rPr lang="en-US" altLang="zh-CN" b="1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Flask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开发时可以结合自己喜欢用的轮子，也可以结合强大的</a:t>
            </a:r>
            <a:r>
              <a:rPr lang="en-US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库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二、后端设计</a:t>
            </a:r>
          </a:p>
        </p:txBody>
      </p:sp>
      <p:sp>
        <p:nvSpPr>
          <p:cNvPr id="4" name="矩形 3"/>
          <p:cNvSpPr/>
          <p:nvPr/>
        </p:nvSpPr>
        <p:spPr>
          <a:xfrm>
            <a:off x="7166261" y="0"/>
            <a:ext cx="42333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6C81BD-EA92-B96E-A378-C9A767EC24A5}"/>
              </a:ext>
            </a:extLst>
          </p:cNvPr>
          <p:cNvSpPr txBox="1"/>
          <p:nvPr/>
        </p:nvSpPr>
        <p:spPr>
          <a:xfrm>
            <a:off x="7459824" y="950177"/>
            <a:ext cx="364620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Arial" panose="020B0604020202020204" pitchFamily="34" charset="0"/>
                <a:cs typeface="阿里巴巴普惠体 2.0 55 Regular" charset="0"/>
                <a:sym typeface="+mn-ea"/>
              </a:rPr>
              <a:t>后端搭建</a:t>
            </a:r>
            <a:r>
              <a:rPr lang="en-US" altLang="zh-CN" sz="2400" dirty="0">
                <a:latin typeface="Arial" panose="020B0604020202020204" pitchFamily="34" charset="0"/>
                <a:ea typeface="Arial" panose="020B0604020202020204" pitchFamily="34" charset="0"/>
                <a:cs typeface="阿里巴巴普惠体 2.0 55 Regular" charset="0"/>
                <a:sym typeface="+mn-ea"/>
              </a:rPr>
              <a:t>flask</a:t>
            </a:r>
            <a:r>
              <a:rPr lang="zh-CN" altLang="en-US" sz="2400" dirty="0">
                <a:latin typeface="Arial" panose="020B0604020202020204" pitchFamily="34" charset="0"/>
                <a:ea typeface="Arial" panose="020B0604020202020204" pitchFamily="34" charset="0"/>
                <a:cs typeface="阿里巴巴普惠体 2.0 55 Regular" charset="0"/>
                <a:sym typeface="+mn-ea"/>
              </a:rPr>
              <a:t>框架</a:t>
            </a:r>
          </a:p>
          <a:p>
            <a:endParaRPr lang="zh-CN" altLang="en-US" sz="2400" dirty="0">
              <a:cs typeface="阿里巴巴普惠体 2.0 55 Regular" charset="0"/>
              <a:sym typeface="+mn-ea"/>
            </a:endParaRPr>
          </a:p>
          <a:p>
            <a:r>
              <a:rPr lang="zh-CN" altLang="en-US" sz="2400" dirty="0">
                <a:ea typeface="Arial" panose="020B0604020202020204" pitchFamily="34" charset="0"/>
                <a:cs typeface="阿里巴巴普惠体 2.0 55 Regular" charset="0"/>
                <a:sym typeface="+mn-ea"/>
              </a:rPr>
              <a:t>通过导入相关第三方库丰富</a:t>
            </a:r>
            <a:r>
              <a:rPr lang="en-US" altLang="zh-CN" sz="2400" dirty="0">
                <a:ea typeface="Arial" panose="020B0604020202020204" pitchFamily="34" charset="0"/>
                <a:cs typeface="阿里巴巴普惠体 2.0 55 Regular" charset="0"/>
                <a:sym typeface="+mn-ea"/>
              </a:rPr>
              <a:t>Flask</a:t>
            </a:r>
            <a:r>
              <a:rPr lang="zh-CN" altLang="en-US" sz="2400" dirty="0">
                <a:ea typeface="Arial" panose="020B0604020202020204" pitchFamily="34" charset="0"/>
                <a:cs typeface="阿里巴巴普惠体 2.0 55 Regular" charset="0"/>
                <a:sym typeface="+mn-ea"/>
              </a:rPr>
              <a:t>框架</a:t>
            </a:r>
          </a:p>
          <a:p>
            <a:endParaRPr lang="zh-CN" altLang="en-US" sz="2400" dirty="0">
              <a:ea typeface="Arial" panose="020B0604020202020204" pitchFamily="34" charset="0"/>
              <a:cs typeface="阿里巴巴普惠体 2.0 55 Regular" charset="0"/>
              <a:sym typeface="+mn-ea"/>
            </a:endParaRPr>
          </a:p>
          <a:p>
            <a:endParaRPr lang="zh-CN" altLang="en-US" sz="2400" dirty="0">
              <a:ea typeface="Arial" panose="020B0604020202020204" pitchFamily="34" charset="0"/>
              <a:cs typeface="阿里巴巴普惠体 2.0 55 Regular" charset="0"/>
              <a:sym typeface="+mn-ea"/>
            </a:endParaRPr>
          </a:p>
          <a:p>
            <a:endParaRPr lang="zh-CN" altLang="en-US" sz="2400" dirty="0">
              <a:ea typeface="Arial" panose="020B0604020202020204" pitchFamily="34" charset="0"/>
              <a:cs typeface="阿里巴巴普惠体 2.0 55 Regular" charset="0"/>
              <a:sym typeface="+mn-ea"/>
            </a:endParaRPr>
          </a:p>
          <a:p>
            <a:endParaRPr lang="zh-CN" altLang="en-US" sz="2400" dirty="0">
              <a:ea typeface="Arial" panose="020B0604020202020204" pitchFamily="34" charset="0"/>
              <a:cs typeface="阿里巴巴普惠体 2.0 55 Regular" charset="0"/>
              <a:sym typeface="+mn-ea"/>
            </a:endParaRPr>
          </a:p>
          <a:p>
            <a:r>
              <a:rPr lang="zh-CN" altLang="en-US" sz="2400" dirty="0">
                <a:cs typeface="阿里巴巴普惠体 2.0 55 Regular" charset="0"/>
                <a:sym typeface="+mn-ea"/>
              </a:rPr>
              <a:t>在数据库的连接方面</a:t>
            </a:r>
            <a:endParaRPr lang="en-US" altLang="zh-CN" sz="2400" dirty="0">
              <a:cs typeface="阿里巴巴普惠体 2.0 55 Regular" charset="0"/>
              <a:sym typeface="+mn-ea"/>
            </a:endParaRPr>
          </a:p>
          <a:p>
            <a:r>
              <a:rPr lang="zh-CN" altLang="en-US" sz="2400" dirty="0">
                <a:cs typeface="阿里巴巴普惠体 2.0 55 Regular" charset="0"/>
                <a:sym typeface="+mn-ea"/>
              </a:rPr>
              <a:t>导入</a:t>
            </a:r>
            <a:r>
              <a:rPr lang="en-US" altLang="zh-CN" sz="2400" dirty="0" err="1">
                <a:cs typeface="阿里巴巴普惠体 2.0 55 Regular" charset="0"/>
                <a:sym typeface="+mn-ea"/>
              </a:rPr>
              <a:t>SQLALchemy</a:t>
            </a:r>
            <a:r>
              <a:rPr lang="zh-CN" altLang="en-US" sz="2400" dirty="0">
                <a:cs typeface="阿里巴巴普惠体 2.0 55 Regular" charset="0"/>
                <a:sym typeface="+mn-ea"/>
              </a:rPr>
              <a:t>库、</a:t>
            </a:r>
            <a:endParaRPr lang="en-US" altLang="zh-CN" sz="2400" dirty="0">
              <a:cs typeface="阿里巴巴普惠体 2.0 55 Regular" charset="0"/>
              <a:sym typeface="+mn-ea"/>
            </a:endParaRPr>
          </a:p>
          <a:p>
            <a:r>
              <a:rPr lang="zh-CN" altLang="en-US" sz="2400" dirty="0">
                <a:cs typeface="阿里巴巴普惠体 2.0 55 Regular" charset="0"/>
                <a:sym typeface="+mn-ea"/>
              </a:rPr>
              <a:t>以实现在后端</a:t>
            </a:r>
            <a:r>
              <a:rPr lang="en-US" altLang="zh-CN" sz="2400" dirty="0">
                <a:cs typeface="阿里巴巴普惠体 2.0 55 Regular" charset="0"/>
                <a:sym typeface="+mn-ea"/>
              </a:rPr>
              <a:t>API</a:t>
            </a:r>
            <a:r>
              <a:rPr lang="zh-CN" altLang="en-US" sz="2400" dirty="0">
                <a:cs typeface="阿里巴巴普惠体 2.0 55 Regular" charset="0"/>
                <a:sym typeface="+mn-ea"/>
              </a:rPr>
              <a:t>中嵌套</a:t>
            </a:r>
            <a:r>
              <a:rPr lang="en-US" altLang="zh-CN" sz="2400" dirty="0">
                <a:cs typeface="阿里巴巴普惠体 2.0 55 Regular" charset="0"/>
                <a:sym typeface="+mn-ea"/>
              </a:rPr>
              <a:t>SQL</a:t>
            </a:r>
            <a:r>
              <a:rPr lang="zh-CN" altLang="en-US" sz="2400" dirty="0">
                <a:cs typeface="阿里巴巴普惠体 2.0 55 Regular" charset="0"/>
                <a:sym typeface="+mn-ea"/>
              </a:rPr>
              <a:t>语言对数据库进行增删改查操作，从而获得数据</a:t>
            </a:r>
          </a:p>
          <a:p>
            <a:endParaRPr lang="en-US" altLang="zh-CN" sz="2400" dirty="0">
              <a:latin typeface="PingFang SC"/>
            </a:endParaRPr>
          </a:p>
          <a:p>
            <a:endParaRPr lang="en-US" altLang="zh-CN" sz="2400" dirty="0">
              <a:latin typeface="PingFang SC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78DAA9-B54E-D430-D5AD-2263D284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4" b="40"/>
          <a:stretch>
            <a:fillRect/>
          </a:stretch>
        </p:blipFill>
        <p:spPr>
          <a:xfrm>
            <a:off x="1148508" y="746234"/>
            <a:ext cx="3152932" cy="3877876"/>
          </a:xfrm>
          <a:prstGeom prst="rect">
            <a:avLst/>
          </a:prstGeom>
        </p:spPr>
      </p:pic>
      <p:pic>
        <p:nvPicPr>
          <p:cNvPr id="14" name="图片 13" descr="upload_post_object_v2_924250511">
            <a:extLst>
              <a:ext uri="{FF2B5EF4-FFF2-40B4-BE49-F238E27FC236}">
                <a16:creationId xmlns:a16="http://schemas.microsoft.com/office/drawing/2014/main" id="{5E026A3A-2054-A0EA-C6D9-1E655C87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7" y="4767772"/>
            <a:ext cx="4693620" cy="164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三、主要功能模块</a:t>
            </a:r>
          </a:p>
        </p:txBody>
      </p:sp>
      <p:sp>
        <p:nvSpPr>
          <p:cNvPr id="283" name="菱形 282"/>
          <p:cNvSpPr/>
          <p:nvPr/>
        </p:nvSpPr>
        <p:spPr>
          <a:xfrm>
            <a:off x="3271943" y="719666"/>
            <a:ext cx="5648114" cy="56481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7" name="矩形 316"/>
          <p:cNvSpPr/>
          <p:nvPr/>
        </p:nvSpPr>
        <p:spPr>
          <a:xfrm>
            <a:off x="3704817" y="1103964"/>
            <a:ext cx="2432093" cy="241581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422" tIns="278422" rIns="278422" bIns="278422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/>
          </a:p>
        </p:txBody>
      </p:sp>
      <p:sp>
        <p:nvSpPr>
          <p:cNvPr id="318" name="矩形 317"/>
          <p:cNvSpPr/>
          <p:nvPr/>
        </p:nvSpPr>
        <p:spPr>
          <a:xfrm>
            <a:off x="6077026" y="1103964"/>
            <a:ext cx="2432093" cy="241581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422" tIns="278422" rIns="278422" bIns="278422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 dirty="0"/>
          </a:p>
        </p:txBody>
      </p:sp>
      <p:sp>
        <p:nvSpPr>
          <p:cNvPr id="319" name="矩形 318"/>
          <p:cNvSpPr/>
          <p:nvPr/>
        </p:nvSpPr>
        <p:spPr>
          <a:xfrm>
            <a:off x="3704817" y="3476172"/>
            <a:ext cx="2432093" cy="241581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422" tIns="278422" rIns="278422" bIns="278422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/>
          </a:p>
        </p:txBody>
      </p:sp>
      <p:sp>
        <p:nvSpPr>
          <p:cNvPr id="320" name="矩形 319"/>
          <p:cNvSpPr/>
          <p:nvPr/>
        </p:nvSpPr>
        <p:spPr>
          <a:xfrm>
            <a:off x="6077026" y="3476172"/>
            <a:ext cx="2432093" cy="241581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422" tIns="278422" rIns="278422" bIns="278422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 dirty="0"/>
          </a:p>
        </p:txBody>
      </p:sp>
      <p:grpSp>
        <p:nvGrpSpPr>
          <p:cNvPr id="321" name="Group 11"/>
          <p:cNvGrpSpPr>
            <a:grpSpLocks noChangeAspect="1"/>
          </p:cNvGrpSpPr>
          <p:nvPr/>
        </p:nvGrpSpPr>
        <p:grpSpPr bwMode="auto">
          <a:xfrm>
            <a:off x="4215676" y="3757265"/>
            <a:ext cx="1347255" cy="956551"/>
            <a:chOff x="1407" y="1098"/>
            <a:chExt cx="800" cy="56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2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27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0" name="Group 32"/>
          <p:cNvGrpSpPr>
            <a:grpSpLocks noChangeAspect="1"/>
          </p:cNvGrpSpPr>
          <p:nvPr/>
        </p:nvGrpSpPr>
        <p:grpSpPr bwMode="auto">
          <a:xfrm>
            <a:off x="4256782" y="1588847"/>
            <a:ext cx="1347252" cy="956550"/>
            <a:chOff x="4354" y="1098"/>
            <a:chExt cx="800" cy="56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31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7" name="Group 41"/>
          <p:cNvGrpSpPr>
            <a:grpSpLocks noChangeAspect="1"/>
          </p:cNvGrpSpPr>
          <p:nvPr/>
        </p:nvGrpSpPr>
        <p:grpSpPr bwMode="auto">
          <a:xfrm>
            <a:off x="6681264" y="3900986"/>
            <a:ext cx="1281577" cy="954867"/>
            <a:chOff x="5314" y="1097"/>
            <a:chExt cx="761" cy="56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38" name="Freeform 42"/>
            <p:cNvSpPr>
              <a:spLocks/>
            </p:cNvSpPr>
            <p:nvPr/>
          </p:nvSpPr>
          <p:spPr bwMode="auto">
            <a:xfrm>
              <a:off x="5481" y="1573"/>
              <a:ext cx="244" cy="91"/>
            </a:xfrm>
            <a:custGeom>
              <a:avLst/>
              <a:gdLst>
                <a:gd name="T0" fmla="*/ 204 w 257"/>
                <a:gd name="T1" fmla="*/ 54 h 95"/>
                <a:gd name="T2" fmla="*/ 204 w 257"/>
                <a:gd name="T3" fmla="*/ 10 h 95"/>
                <a:gd name="T4" fmla="*/ 201 w 257"/>
                <a:gd name="T5" fmla="*/ 3 h 95"/>
                <a:gd name="T6" fmla="*/ 194 w 257"/>
                <a:gd name="T7" fmla="*/ 0 h 95"/>
                <a:gd name="T8" fmla="*/ 63 w 257"/>
                <a:gd name="T9" fmla="*/ 0 h 95"/>
                <a:gd name="T10" fmla="*/ 56 w 257"/>
                <a:gd name="T11" fmla="*/ 3 h 95"/>
                <a:gd name="T12" fmla="*/ 53 w 257"/>
                <a:gd name="T13" fmla="*/ 10 h 95"/>
                <a:gd name="T14" fmla="*/ 53 w 257"/>
                <a:gd name="T15" fmla="*/ 54 h 95"/>
                <a:gd name="T16" fmla="*/ 1 w 257"/>
                <a:gd name="T17" fmla="*/ 82 h 95"/>
                <a:gd name="T18" fmla="*/ 0 w 257"/>
                <a:gd name="T19" fmla="*/ 84 h 95"/>
                <a:gd name="T20" fmla="*/ 0 w 257"/>
                <a:gd name="T21" fmla="*/ 85 h 95"/>
                <a:gd name="T22" fmla="*/ 0 w 257"/>
                <a:gd name="T23" fmla="*/ 92 h 95"/>
                <a:gd name="T24" fmla="*/ 1 w 257"/>
                <a:gd name="T25" fmla="*/ 94 h 95"/>
                <a:gd name="T26" fmla="*/ 3 w 257"/>
                <a:gd name="T27" fmla="*/ 95 h 95"/>
                <a:gd name="T28" fmla="*/ 254 w 257"/>
                <a:gd name="T29" fmla="*/ 95 h 95"/>
                <a:gd name="T30" fmla="*/ 256 w 257"/>
                <a:gd name="T31" fmla="*/ 94 h 95"/>
                <a:gd name="T32" fmla="*/ 257 w 257"/>
                <a:gd name="T33" fmla="*/ 92 h 95"/>
                <a:gd name="T34" fmla="*/ 257 w 257"/>
                <a:gd name="T35" fmla="*/ 85 h 95"/>
                <a:gd name="T36" fmla="*/ 257 w 257"/>
                <a:gd name="T37" fmla="*/ 84 h 95"/>
                <a:gd name="T38" fmla="*/ 256 w 257"/>
                <a:gd name="T39" fmla="*/ 82 h 95"/>
                <a:gd name="T40" fmla="*/ 204 w 257"/>
                <a:gd name="T41" fmla="*/ 5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95">
                  <a:moveTo>
                    <a:pt x="204" y="54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7"/>
                    <a:pt x="203" y="5"/>
                    <a:pt x="201" y="3"/>
                  </a:cubicBezTo>
                  <a:cubicBezTo>
                    <a:pt x="199" y="1"/>
                    <a:pt x="197" y="0"/>
                    <a:pt x="1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8" y="1"/>
                    <a:pt x="56" y="3"/>
                  </a:cubicBezTo>
                  <a:cubicBezTo>
                    <a:pt x="54" y="5"/>
                    <a:pt x="53" y="7"/>
                    <a:pt x="53" y="10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3"/>
                    <a:pt x="0" y="83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1" y="94"/>
                  </a:cubicBezTo>
                  <a:cubicBezTo>
                    <a:pt x="1" y="95"/>
                    <a:pt x="2" y="95"/>
                    <a:pt x="3" y="95"/>
                  </a:cubicBezTo>
                  <a:cubicBezTo>
                    <a:pt x="254" y="95"/>
                    <a:pt x="254" y="95"/>
                    <a:pt x="254" y="95"/>
                  </a:cubicBezTo>
                  <a:cubicBezTo>
                    <a:pt x="255" y="95"/>
                    <a:pt x="256" y="95"/>
                    <a:pt x="256" y="94"/>
                  </a:cubicBezTo>
                  <a:cubicBezTo>
                    <a:pt x="257" y="93"/>
                    <a:pt x="257" y="93"/>
                    <a:pt x="257" y="92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57" y="85"/>
                    <a:pt x="257" y="84"/>
                    <a:pt x="257" y="84"/>
                  </a:cubicBezTo>
                  <a:cubicBezTo>
                    <a:pt x="257" y="83"/>
                    <a:pt x="256" y="83"/>
                    <a:pt x="256" y="82"/>
                  </a:cubicBezTo>
                  <a:lnTo>
                    <a:pt x="204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43"/>
            <p:cNvSpPr>
              <a:spLocks noEditPoints="1"/>
            </p:cNvSpPr>
            <p:nvPr/>
          </p:nvSpPr>
          <p:spPr bwMode="auto">
            <a:xfrm>
              <a:off x="5314" y="1172"/>
              <a:ext cx="577" cy="390"/>
            </a:xfrm>
            <a:custGeom>
              <a:avLst/>
              <a:gdLst>
                <a:gd name="T0" fmla="*/ 600 w 607"/>
                <a:gd name="T1" fmla="*/ 7 h 409"/>
                <a:gd name="T2" fmla="*/ 584 w 607"/>
                <a:gd name="T3" fmla="*/ 0 h 409"/>
                <a:gd name="T4" fmla="*/ 23 w 607"/>
                <a:gd name="T5" fmla="*/ 0 h 409"/>
                <a:gd name="T6" fmla="*/ 7 w 607"/>
                <a:gd name="T7" fmla="*/ 7 h 409"/>
                <a:gd name="T8" fmla="*/ 0 w 607"/>
                <a:gd name="T9" fmla="*/ 23 h 409"/>
                <a:gd name="T10" fmla="*/ 0 w 607"/>
                <a:gd name="T11" fmla="*/ 386 h 409"/>
                <a:gd name="T12" fmla="*/ 7 w 607"/>
                <a:gd name="T13" fmla="*/ 403 h 409"/>
                <a:gd name="T14" fmla="*/ 23 w 607"/>
                <a:gd name="T15" fmla="*/ 409 h 409"/>
                <a:gd name="T16" fmla="*/ 584 w 607"/>
                <a:gd name="T17" fmla="*/ 409 h 409"/>
                <a:gd name="T18" fmla="*/ 600 w 607"/>
                <a:gd name="T19" fmla="*/ 403 h 409"/>
                <a:gd name="T20" fmla="*/ 607 w 607"/>
                <a:gd name="T21" fmla="*/ 386 h 409"/>
                <a:gd name="T22" fmla="*/ 607 w 607"/>
                <a:gd name="T23" fmla="*/ 23 h 409"/>
                <a:gd name="T24" fmla="*/ 600 w 607"/>
                <a:gd name="T25" fmla="*/ 7 h 409"/>
                <a:gd name="T26" fmla="*/ 304 w 607"/>
                <a:gd name="T27" fmla="*/ 400 h 409"/>
                <a:gd name="T28" fmla="*/ 293 w 607"/>
                <a:gd name="T29" fmla="*/ 390 h 409"/>
                <a:gd name="T30" fmla="*/ 304 w 607"/>
                <a:gd name="T31" fmla="*/ 379 h 409"/>
                <a:gd name="T32" fmla="*/ 314 w 607"/>
                <a:gd name="T33" fmla="*/ 390 h 409"/>
                <a:gd name="T34" fmla="*/ 304 w 607"/>
                <a:gd name="T35" fmla="*/ 400 h 409"/>
                <a:gd name="T36" fmla="*/ 567 w 607"/>
                <a:gd name="T37" fmla="*/ 370 h 409"/>
                <a:gd name="T38" fmla="*/ 40 w 607"/>
                <a:gd name="T39" fmla="*/ 370 h 409"/>
                <a:gd name="T40" fmla="*/ 40 w 607"/>
                <a:gd name="T41" fmla="*/ 40 h 409"/>
                <a:gd name="T42" fmla="*/ 567 w 607"/>
                <a:gd name="T43" fmla="*/ 40 h 409"/>
                <a:gd name="T44" fmla="*/ 567 w 607"/>
                <a:gd name="T45" fmla="*/ 37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7" h="409">
                  <a:moveTo>
                    <a:pt x="600" y="7"/>
                  </a:moveTo>
                  <a:cubicBezTo>
                    <a:pt x="596" y="2"/>
                    <a:pt x="590" y="0"/>
                    <a:pt x="58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0" y="392"/>
                    <a:pt x="2" y="398"/>
                    <a:pt x="7" y="403"/>
                  </a:cubicBezTo>
                  <a:cubicBezTo>
                    <a:pt x="11" y="407"/>
                    <a:pt x="17" y="409"/>
                    <a:pt x="23" y="409"/>
                  </a:cubicBezTo>
                  <a:cubicBezTo>
                    <a:pt x="584" y="409"/>
                    <a:pt x="584" y="409"/>
                    <a:pt x="584" y="409"/>
                  </a:cubicBezTo>
                  <a:cubicBezTo>
                    <a:pt x="590" y="409"/>
                    <a:pt x="596" y="407"/>
                    <a:pt x="600" y="403"/>
                  </a:cubicBezTo>
                  <a:cubicBezTo>
                    <a:pt x="605" y="398"/>
                    <a:pt x="607" y="392"/>
                    <a:pt x="607" y="386"/>
                  </a:cubicBezTo>
                  <a:cubicBezTo>
                    <a:pt x="607" y="23"/>
                    <a:pt x="607" y="23"/>
                    <a:pt x="607" y="23"/>
                  </a:cubicBezTo>
                  <a:cubicBezTo>
                    <a:pt x="607" y="17"/>
                    <a:pt x="605" y="11"/>
                    <a:pt x="600" y="7"/>
                  </a:cubicBezTo>
                  <a:close/>
                  <a:moveTo>
                    <a:pt x="304" y="400"/>
                  </a:moveTo>
                  <a:cubicBezTo>
                    <a:pt x="298" y="400"/>
                    <a:pt x="293" y="395"/>
                    <a:pt x="293" y="390"/>
                  </a:cubicBezTo>
                  <a:cubicBezTo>
                    <a:pt x="293" y="384"/>
                    <a:pt x="298" y="379"/>
                    <a:pt x="304" y="379"/>
                  </a:cubicBezTo>
                  <a:cubicBezTo>
                    <a:pt x="309" y="379"/>
                    <a:pt x="314" y="384"/>
                    <a:pt x="314" y="390"/>
                  </a:cubicBezTo>
                  <a:cubicBezTo>
                    <a:pt x="314" y="395"/>
                    <a:pt x="309" y="400"/>
                    <a:pt x="304" y="400"/>
                  </a:cubicBezTo>
                  <a:close/>
                  <a:moveTo>
                    <a:pt x="567" y="370"/>
                  </a:moveTo>
                  <a:cubicBezTo>
                    <a:pt x="40" y="370"/>
                    <a:pt x="40" y="370"/>
                    <a:pt x="40" y="3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7" y="40"/>
                    <a:pt x="567" y="40"/>
                    <a:pt x="567" y="40"/>
                  </a:cubicBezTo>
                  <a:lnTo>
                    <a:pt x="567" y="3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44"/>
            <p:cNvSpPr>
              <a:spLocks noEditPoints="1"/>
            </p:cNvSpPr>
            <p:nvPr/>
          </p:nvSpPr>
          <p:spPr bwMode="auto">
            <a:xfrm>
              <a:off x="5827" y="1118"/>
              <a:ext cx="227" cy="509"/>
            </a:xfrm>
            <a:custGeom>
              <a:avLst/>
              <a:gdLst>
                <a:gd name="T0" fmla="*/ 200 w 239"/>
                <a:gd name="T1" fmla="*/ 150 h 533"/>
                <a:gd name="T2" fmla="*/ 85 w 239"/>
                <a:gd name="T3" fmla="*/ 150 h 533"/>
                <a:gd name="T4" fmla="*/ 85 w 239"/>
                <a:gd name="T5" fmla="*/ 442 h 533"/>
                <a:gd name="T6" fmla="*/ 73 w 239"/>
                <a:gd name="T7" fmla="*/ 471 h 533"/>
                <a:gd name="T8" fmla="*/ 45 w 239"/>
                <a:gd name="T9" fmla="*/ 482 h 533"/>
                <a:gd name="T10" fmla="*/ 0 w 239"/>
                <a:gd name="T11" fmla="*/ 482 h 533"/>
                <a:gd name="T12" fmla="*/ 0 w 239"/>
                <a:gd name="T13" fmla="*/ 517 h 533"/>
                <a:gd name="T14" fmla="*/ 16 w 239"/>
                <a:gd name="T15" fmla="*/ 533 h 533"/>
                <a:gd name="T16" fmla="*/ 222 w 239"/>
                <a:gd name="T17" fmla="*/ 533 h 533"/>
                <a:gd name="T18" fmla="*/ 239 w 239"/>
                <a:gd name="T19" fmla="*/ 517 h 533"/>
                <a:gd name="T20" fmla="*/ 239 w 239"/>
                <a:gd name="T21" fmla="*/ 16 h 533"/>
                <a:gd name="T22" fmla="*/ 222 w 239"/>
                <a:gd name="T23" fmla="*/ 0 h 533"/>
                <a:gd name="T24" fmla="*/ 16 w 239"/>
                <a:gd name="T25" fmla="*/ 0 h 533"/>
                <a:gd name="T26" fmla="*/ 0 w 239"/>
                <a:gd name="T27" fmla="*/ 16 h 533"/>
                <a:gd name="T28" fmla="*/ 0 w 239"/>
                <a:gd name="T29" fmla="*/ 39 h 533"/>
                <a:gd name="T30" fmla="*/ 26 w 239"/>
                <a:gd name="T31" fmla="*/ 39 h 533"/>
                <a:gd name="T32" fmla="*/ 26 w 239"/>
                <a:gd name="T33" fmla="*/ 39 h 533"/>
                <a:gd name="T34" fmla="*/ 39 w 239"/>
                <a:gd name="T35" fmla="*/ 26 h 533"/>
                <a:gd name="T36" fmla="*/ 200 w 239"/>
                <a:gd name="T37" fmla="*/ 26 h 533"/>
                <a:gd name="T38" fmla="*/ 213 w 239"/>
                <a:gd name="T39" fmla="*/ 39 h 533"/>
                <a:gd name="T40" fmla="*/ 200 w 239"/>
                <a:gd name="T41" fmla="*/ 52 h 533"/>
                <a:gd name="T42" fmla="*/ 74 w 239"/>
                <a:gd name="T43" fmla="*/ 52 h 533"/>
                <a:gd name="T44" fmla="*/ 85 w 239"/>
                <a:gd name="T45" fmla="*/ 75 h 533"/>
                <a:gd name="T46" fmla="*/ 200 w 239"/>
                <a:gd name="T47" fmla="*/ 75 h 533"/>
                <a:gd name="T48" fmla="*/ 213 w 239"/>
                <a:gd name="T49" fmla="*/ 88 h 533"/>
                <a:gd name="T50" fmla="*/ 200 w 239"/>
                <a:gd name="T51" fmla="*/ 101 h 533"/>
                <a:gd name="T52" fmla="*/ 85 w 239"/>
                <a:gd name="T53" fmla="*/ 101 h 533"/>
                <a:gd name="T54" fmla="*/ 85 w 239"/>
                <a:gd name="T55" fmla="*/ 125 h 533"/>
                <a:gd name="T56" fmla="*/ 200 w 239"/>
                <a:gd name="T57" fmla="*/ 125 h 533"/>
                <a:gd name="T58" fmla="*/ 213 w 239"/>
                <a:gd name="T59" fmla="*/ 138 h 533"/>
                <a:gd name="T60" fmla="*/ 200 w 239"/>
                <a:gd name="T61" fmla="*/ 150 h 533"/>
                <a:gd name="T62" fmla="*/ 126 w 239"/>
                <a:gd name="T63" fmla="*/ 448 h 533"/>
                <a:gd name="T64" fmla="*/ 119 w 239"/>
                <a:gd name="T65" fmla="*/ 454 h 533"/>
                <a:gd name="T66" fmla="*/ 113 w 239"/>
                <a:gd name="T67" fmla="*/ 448 h 533"/>
                <a:gd name="T68" fmla="*/ 113 w 239"/>
                <a:gd name="T69" fmla="*/ 428 h 533"/>
                <a:gd name="T70" fmla="*/ 119 w 239"/>
                <a:gd name="T71" fmla="*/ 422 h 533"/>
                <a:gd name="T72" fmla="*/ 126 w 239"/>
                <a:gd name="T73" fmla="*/ 428 h 533"/>
                <a:gd name="T74" fmla="*/ 126 w 239"/>
                <a:gd name="T75" fmla="*/ 448 h 533"/>
                <a:gd name="T76" fmla="*/ 119 w 239"/>
                <a:gd name="T77" fmla="*/ 399 h 533"/>
                <a:gd name="T78" fmla="*/ 100 w 239"/>
                <a:gd name="T79" fmla="*/ 380 h 533"/>
                <a:gd name="T80" fmla="*/ 119 w 239"/>
                <a:gd name="T81" fmla="*/ 361 h 533"/>
                <a:gd name="T82" fmla="*/ 139 w 239"/>
                <a:gd name="T83" fmla="*/ 380 h 533"/>
                <a:gd name="T84" fmla="*/ 119 w 239"/>
                <a:gd name="T85" fmla="*/ 399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9" h="533">
                  <a:moveTo>
                    <a:pt x="200" y="150"/>
                  </a:moveTo>
                  <a:cubicBezTo>
                    <a:pt x="85" y="150"/>
                    <a:pt x="85" y="150"/>
                    <a:pt x="85" y="150"/>
                  </a:cubicBezTo>
                  <a:cubicBezTo>
                    <a:pt x="85" y="442"/>
                    <a:pt x="85" y="442"/>
                    <a:pt x="85" y="442"/>
                  </a:cubicBezTo>
                  <a:cubicBezTo>
                    <a:pt x="85" y="453"/>
                    <a:pt x="81" y="463"/>
                    <a:pt x="73" y="471"/>
                  </a:cubicBezTo>
                  <a:cubicBezTo>
                    <a:pt x="66" y="478"/>
                    <a:pt x="56" y="482"/>
                    <a:pt x="45" y="482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0" y="526"/>
                    <a:pt x="7" y="533"/>
                    <a:pt x="16" y="533"/>
                  </a:cubicBezTo>
                  <a:cubicBezTo>
                    <a:pt x="222" y="533"/>
                    <a:pt x="222" y="533"/>
                    <a:pt x="222" y="533"/>
                  </a:cubicBezTo>
                  <a:cubicBezTo>
                    <a:pt x="231" y="533"/>
                    <a:pt x="239" y="526"/>
                    <a:pt x="239" y="517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9" y="8"/>
                    <a:pt x="231" y="0"/>
                    <a:pt x="2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2"/>
                    <a:pt x="32" y="26"/>
                    <a:pt x="39" y="26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207" y="26"/>
                    <a:pt x="213" y="32"/>
                    <a:pt x="213" y="39"/>
                  </a:cubicBezTo>
                  <a:cubicBezTo>
                    <a:pt x="213" y="46"/>
                    <a:pt x="207" y="52"/>
                    <a:pt x="200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80" y="58"/>
                    <a:pt x="84" y="67"/>
                    <a:pt x="85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7" y="75"/>
                    <a:pt x="213" y="81"/>
                    <a:pt x="213" y="88"/>
                  </a:cubicBezTo>
                  <a:cubicBezTo>
                    <a:pt x="213" y="95"/>
                    <a:pt x="207" y="101"/>
                    <a:pt x="200" y="101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7" y="125"/>
                    <a:pt x="213" y="131"/>
                    <a:pt x="213" y="138"/>
                  </a:cubicBezTo>
                  <a:cubicBezTo>
                    <a:pt x="213" y="145"/>
                    <a:pt x="207" y="150"/>
                    <a:pt x="200" y="150"/>
                  </a:cubicBezTo>
                  <a:close/>
                  <a:moveTo>
                    <a:pt x="126" y="448"/>
                  </a:moveTo>
                  <a:cubicBezTo>
                    <a:pt x="126" y="451"/>
                    <a:pt x="123" y="454"/>
                    <a:pt x="119" y="454"/>
                  </a:cubicBezTo>
                  <a:cubicBezTo>
                    <a:pt x="116" y="454"/>
                    <a:pt x="113" y="451"/>
                    <a:pt x="113" y="448"/>
                  </a:cubicBezTo>
                  <a:cubicBezTo>
                    <a:pt x="113" y="428"/>
                    <a:pt x="113" y="428"/>
                    <a:pt x="113" y="428"/>
                  </a:cubicBezTo>
                  <a:cubicBezTo>
                    <a:pt x="113" y="425"/>
                    <a:pt x="116" y="422"/>
                    <a:pt x="119" y="422"/>
                  </a:cubicBezTo>
                  <a:cubicBezTo>
                    <a:pt x="123" y="422"/>
                    <a:pt x="126" y="425"/>
                    <a:pt x="126" y="428"/>
                  </a:cubicBezTo>
                  <a:lnTo>
                    <a:pt x="126" y="448"/>
                  </a:lnTo>
                  <a:close/>
                  <a:moveTo>
                    <a:pt x="119" y="399"/>
                  </a:moveTo>
                  <a:cubicBezTo>
                    <a:pt x="109" y="399"/>
                    <a:pt x="100" y="391"/>
                    <a:pt x="100" y="380"/>
                  </a:cubicBezTo>
                  <a:cubicBezTo>
                    <a:pt x="100" y="370"/>
                    <a:pt x="109" y="361"/>
                    <a:pt x="119" y="361"/>
                  </a:cubicBezTo>
                  <a:cubicBezTo>
                    <a:pt x="130" y="361"/>
                    <a:pt x="139" y="370"/>
                    <a:pt x="139" y="380"/>
                  </a:cubicBezTo>
                  <a:cubicBezTo>
                    <a:pt x="139" y="391"/>
                    <a:pt x="130" y="399"/>
                    <a:pt x="119" y="3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45"/>
            <p:cNvSpPr>
              <a:spLocks/>
            </p:cNvSpPr>
            <p:nvPr/>
          </p:nvSpPr>
          <p:spPr bwMode="auto">
            <a:xfrm>
              <a:off x="5806" y="1097"/>
              <a:ext cx="269" cy="567"/>
            </a:xfrm>
            <a:custGeom>
              <a:avLst/>
              <a:gdLst>
                <a:gd name="T0" fmla="*/ 244 w 283"/>
                <a:gd name="T1" fmla="*/ 0 h 594"/>
                <a:gd name="T2" fmla="*/ 38 w 283"/>
                <a:gd name="T3" fmla="*/ 0 h 594"/>
                <a:gd name="T4" fmla="*/ 0 w 283"/>
                <a:gd name="T5" fmla="*/ 38 h 594"/>
                <a:gd name="T6" fmla="*/ 0 w 283"/>
                <a:gd name="T7" fmla="*/ 61 h 594"/>
                <a:gd name="T8" fmla="*/ 16 w 283"/>
                <a:gd name="T9" fmla="*/ 61 h 594"/>
                <a:gd name="T10" fmla="*/ 16 w 283"/>
                <a:gd name="T11" fmla="*/ 38 h 594"/>
                <a:gd name="T12" fmla="*/ 38 w 283"/>
                <a:gd name="T13" fmla="*/ 16 h 594"/>
                <a:gd name="T14" fmla="*/ 244 w 283"/>
                <a:gd name="T15" fmla="*/ 16 h 594"/>
                <a:gd name="T16" fmla="*/ 267 w 283"/>
                <a:gd name="T17" fmla="*/ 38 h 594"/>
                <a:gd name="T18" fmla="*/ 267 w 283"/>
                <a:gd name="T19" fmla="*/ 539 h 594"/>
                <a:gd name="T20" fmla="*/ 244 w 283"/>
                <a:gd name="T21" fmla="*/ 562 h 594"/>
                <a:gd name="T22" fmla="*/ 38 w 283"/>
                <a:gd name="T23" fmla="*/ 562 h 594"/>
                <a:gd name="T24" fmla="*/ 16 w 283"/>
                <a:gd name="T25" fmla="*/ 539 h 594"/>
                <a:gd name="T26" fmla="*/ 16 w 283"/>
                <a:gd name="T27" fmla="*/ 504 h 594"/>
                <a:gd name="T28" fmla="*/ 0 w 283"/>
                <a:gd name="T29" fmla="*/ 504 h 594"/>
                <a:gd name="T30" fmla="*/ 0 w 283"/>
                <a:gd name="T31" fmla="*/ 539 h 594"/>
                <a:gd name="T32" fmla="*/ 38 w 283"/>
                <a:gd name="T33" fmla="*/ 578 h 594"/>
                <a:gd name="T34" fmla="*/ 51 w 283"/>
                <a:gd name="T35" fmla="*/ 578 h 594"/>
                <a:gd name="T36" fmla="*/ 51 w 283"/>
                <a:gd name="T37" fmla="*/ 581 h 594"/>
                <a:gd name="T38" fmla="*/ 55 w 283"/>
                <a:gd name="T39" fmla="*/ 590 h 594"/>
                <a:gd name="T40" fmla="*/ 64 w 283"/>
                <a:gd name="T41" fmla="*/ 594 h 594"/>
                <a:gd name="T42" fmla="*/ 71 w 283"/>
                <a:gd name="T43" fmla="*/ 594 h 594"/>
                <a:gd name="T44" fmla="*/ 80 w 283"/>
                <a:gd name="T45" fmla="*/ 590 h 594"/>
                <a:gd name="T46" fmla="*/ 83 w 283"/>
                <a:gd name="T47" fmla="*/ 581 h 594"/>
                <a:gd name="T48" fmla="*/ 83 w 283"/>
                <a:gd name="T49" fmla="*/ 578 h 594"/>
                <a:gd name="T50" fmla="*/ 199 w 283"/>
                <a:gd name="T51" fmla="*/ 578 h 594"/>
                <a:gd name="T52" fmla="*/ 199 w 283"/>
                <a:gd name="T53" fmla="*/ 581 h 594"/>
                <a:gd name="T54" fmla="*/ 203 w 283"/>
                <a:gd name="T55" fmla="*/ 590 h 594"/>
                <a:gd name="T56" fmla="*/ 212 w 283"/>
                <a:gd name="T57" fmla="*/ 594 h 594"/>
                <a:gd name="T58" fmla="*/ 218 w 283"/>
                <a:gd name="T59" fmla="*/ 594 h 594"/>
                <a:gd name="T60" fmla="*/ 227 w 283"/>
                <a:gd name="T61" fmla="*/ 590 h 594"/>
                <a:gd name="T62" fmla="*/ 231 w 283"/>
                <a:gd name="T63" fmla="*/ 581 h 594"/>
                <a:gd name="T64" fmla="*/ 231 w 283"/>
                <a:gd name="T65" fmla="*/ 578 h 594"/>
                <a:gd name="T66" fmla="*/ 244 w 283"/>
                <a:gd name="T67" fmla="*/ 578 h 594"/>
                <a:gd name="T68" fmla="*/ 283 w 283"/>
                <a:gd name="T69" fmla="*/ 539 h 594"/>
                <a:gd name="T70" fmla="*/ 283 w 283"/>
                <a:gd name="T71" fmla="*/ 38 h 594"/>
                <a:gd name="T72" fmla="*/ 244 w 283"/>
                <a:gd name="T7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3" h="594">
                  <a:moveTo>
                    <a:pt x="24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6"/>
                    <a:pt x="26" y="16"/>
                    <a:pt x="38" y="16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57" y="16"/>
                    <a:pt x="267" y="26"/>
                    <a:pt x="267" y="38"/>
                  </a:cubicBezTo>
                  <a:cubicBezTo>
                    <a:pt x="267" y="539"/>
                    <a:pt x="267" y="539"/>
                    <a:pt x="267" y="539"/>
                  </a:cubicBezTo>
                  <a:cubicBezTo>
                    <a:pt x="267" y="552"/>
                    <a:pt x="257" y="562"/>
                    <a:pt x="244" y="562"/>
                  </a:cubicBezTo>
                  <a:cubicBezTo>
                    <a:pt x="38" y="562"/>
                    <a:pt x="38" y="562"/>
                    <a:pt x="38" y="562"/>
                  </a:cubicBezTo>
                  <a:cubicBezTo>
                    <a:pt x="26" y="562"/>
                    <a:pt x="16" y="552"/>
                    <a:pt x="16" y="539"/>
                  </a:cubicBezTo>
                  <a:cubicBezTo>
                    <a:pt x="16" y="504"/>
                    <a:pt x="16" y="504"/>
                    <a:pt x="16" y="504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0" y="560"/>
                    <a:pt x="17" y="578"/>
                    <a:pt x="38" y="578"/>
                  </a:cubicBezTo>
                  <a:cubicBezTo>
                    <a:pt x="51" y="578"/>
                    <a:pt x="51" y="578"/>
                    <a:pt x="51" y="578"/>
                  </a:cubicBezTo>
                  <a:cubicBezTo>
                    <a:pt x="51" y="581"/>
                    <a:pt x="51" y="581"/>
                    <a:pt x="51" y="581"/>
                  </a:cubicBezTo>
                  <a:cubicBezTo>
                    <a:pt x="51" y="584"/>
                    <a:pt x="53" y="588"/>
                    <a:pt x="55" y="590"/>
                  </a:cubicBezTo>
                  <a:cubicBezTo>
                    <a:pt x="58" y="593"/>
                    <a:pt x="61" y="594"/>
                    <a:pt x="64" y="594"/>
                  </a:cubicBezTo>
                  <a:cubicBezTo>
                    <a:pt x="71" y="594"/>
                    <a:pt x="71" y="594"/>
                    <a:pt x="71" y="594"/>
                  </a:cubicBezTo>
                  <a:cubicBezTo>
                    <a:pt x="74" y="594"/>
                    <a:pt x="77" y="593"/>
                    <a:pt x="80" y="590"/>
                  </a:cubicBezTo>
                  <a:cubicBezTo>
                    <a:pt x="82" y="588"/>
                    <a:pt x="83" y="584"/>
                    <a:pt x="83" y="581"/>
                  </a:cubicBezTo>
                  <a:cubicBezTo>
                    <a:pt x="83" y="578"/>
                    <a:pt x="83" y="578"/>
                    <a:pt x="83" y="578"/>
                  </a:cubicBezTo>
                  <a:cubicBezTo>
                    <a:pt x="199" y="578"/>
                    <a:pt x="199" y="578"/>
                    <a:pt x="199" y="578"/>
                  </a:cubicBezTo>
                  <a:cubicBezTo>
                    <a:pt x="199" y="581"/>
                    <a:pt x="199" y="581"/>
                    <a:pt x="199" y="581"/>
                  </a:cubicBezTo>
                  <a:cubicBezTo>
                    <a:pt x="199" y="584"/>
                    <a:pt x="200" y="588"/>
                    <a:pt x="203" y="590"/>
                  </a:cubicBezTo>
                  <a:cubicBezTo>
                    <a:pt x="205" y="593"/>
                    <a:pt x="209" y="594"/>
                    <a:pt x="212" y="594"/>
                  </a:cubicBezTo>
                  <a:cubicBezTo>
                    <a:pt x="218" y="594"/>
                    <a:pt x="218" y="594"/>
                    <a:pt x="218" y="594"/>
                  </a:cubicBezTo>
                  <a:cubicBezTo>
                    <a:pt x="222" y="594"/>
                    <a:pt x="225" y="593"/>
                    <a:pt x="227" y="590"/>
                  </a:cubicBezTo>
                  <a:cubicBezTo>
                    <a:pt x="230" y="588"/>
                    <a:pt x="231" y="584"/>
                    <a:pt x="231" y="581"/>
                  </a:cubicBezTo>
                  <a:cubicBezTo>
                    <a:pt x="231" y="578"/>
                    <a:pt x="231" y="578"/>
                    <a:pt x="231" y="578"/>
                  </a:cubicBezTo>
                  <a:cubicBezTo>
                    <a:pt x="244" y="578"/>
                    <a:pt x="244" y="578"/>
                    <a:pt x="244" y="578"/>
                  </a:cubicBezTo>
                  <a:cubicBezTo>
                    <a:pt x="266" y="578"/>
                    <a:pt x="283" y="560"/>
                    <a:pt x="283" y="539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283" y="17"/>
                    <a:pt x="266" y="0"/>
                    <a:pt x="2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46"/>
            <p:cNvSpPr>
              <a:spLocks/>
            </p:cNvSpPr>
            <p:nvPr/>
          </p:nvSpPr>
          <p:spPr bwMode="auto">
            <a:xfrm>
              <a:off x="5545" y="1315"/>
              <a:ext cx="114" cy="143"/>
            </a:xfrm>
            <a:custGeom>
              <a:avLst/>
              <a:gdLst>
                <a:gd name="T0" fmla="*/ 117 w 120"/>
                <a:gd name="T1" fmla="*/ 54 h 150"/>
                <a:gd name="T2" fmla="*/ 108 w 120"/>
                <a:gd name="T3" fmla="*/ 50 h 150"/>
                <a:gd name="T4" fmla="*/ 99 w 120"/>
                <a:gd name="T5" fmla="*/ 54 h 150"/>
                <a:gd name="T6" fmla="*/ 96 w 120"/>
                <a:gd name="T7" fmla="*/ 48 h 150"/>
                <a:gd name="T8" fmla="*/ 87 w 120"/>
                <a:gd name="T9" fmla="*/ 44 h 150"/>
                <a:gd name="T10" fmla="*/ 78 w 120"/>
                <a:gd name="T11" fmla="*/ 48 h 150"/>
                <a:gd name="T12" fmla="*/ 75 w 120"/>
                <a:gd name="T13" fmla="*/ 42 h 150"/>
                <a:gd name="T14" fmla="*/ 66 w 120"/>
                <a:gd name="T15" fmla="*/ 38 h 150"/>
                <a:gd name="T16" fmla="*/ 58 w 120"/>
                <a:gd name="T17" fmla="*/ 41 h 150"/>
                <a:gd name="T18" fmla="*/ 58 w 120"/>
                <a:gd name="T19" fmla="*/ 13 h 150"/>
                <a:gd name="T20" fmla="*/ 54 w 120"/>
                <a:gd name="T21" fmla="*/ 4 h 150"/>
                <a:gd name="T22" fmla="*/ 45 w 120"/>
                <a:gd name="T23" fmla="*/ 0 h 150"/>
                <a:gd name="T24" fmla="*/ 36 w 120"/>
                <a:gd name="T25" fmla="*/ 4 h 150"/>
                <a:gd name="T26" fmla="*/ 33 w 120"/>
                <a:gd name="T27" fmla="*/ 13 h 150"/>
                <a:gd name="T28" fmla="*/ 33 w 120"/>
                <a:gd name="T29" fmla="*/ 84 h 150"/>
                <a:gd name="T30" fmla="*/ 23 w 120"/>
                <a:gd name="T31" fmla="*/ 73 h 150"/>
                <a:gd name="T32" fmla="*/ 15 w 120"/>
                <a:gd name="T33" fmla="*/ 69 h 150"/>
                <a:gd name="T34" fmla="*/ 14 w 120"/>
                <a:gd name="T35" fmla="*/ 69 h 150"/>
                <a:gd name="T36" fmla="*/ 6 w 120"/>
                <a:gd name="T37" fmla="*/ 72 h 150"/>
                <a:gd name="T38" fmla="*/ 5 w 120"/>
                <a:gd name="T39" fmla="*/ 73 h 150"/>
                <a:gd name="T40" fmla="*/ 1 w 120"/>
                <a:gd name="T41" fmla="*/ 81 h 150"/>
                <a:gd name="T42" fmla="*/ 3 w 120"/>
                <a:gd name="T43" fmla="*/ 90 h 150"/>
                <a:gd name="T44" fmla="*/ 37 w 120"/>
                <a:gd name="T45" fmla="*/ 137 h 150"/>
                <a:gd name="T46" fmla="*/ 41 w 120"/>
                <a:gd name="T47" fmla="*/ 146 h 150"/>
                <a:gd name="T48" fmla="*/ 52 w 120"/>
                <a:gd name="T49" fmla="*/ 150 h 150"/>
                <a:gd name="T50" fmla="*/ 95 w 120"/>
                <a:gd name="T51" fmla="*/ 150 h 150"/>
                <a:gd name="T52" fmla="*/ 105 w 120"/>
                <a:gd name="T53" fmla="*/ 146 h 150"/>
                <a:gd name="T54" fmla="*/ 110 w 120"/>
                <a:gd name="T55" fmla="*/ 136 h 150"/>
                <a:gd name="T56" fmla="*/ 118 w 120"/>
                <a:gd name="T57" fmla="*/ 108 h 150"/>
                <a:gd name="T58" fmla="*/ 120 w 120"/>
                <a:gd name="T59" fmla="*/ 101 h 150"/>
                <a:gd name="T60" fmla="*/ 120 w 120"/>
                <a:gd name="T61" fmla="*/ 94 h 150"/>
                <a:gd name="T62" fmla="*/ 120 w 120"/>
                <a:gd name="T63" fmla="*/ 63 h 150"/>
                <a:gd name="T64" fmla="*/ 117 w 120"/>
                <a:gd name="T65" fmla="*/ 5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150">
                  <a:moveTo>
                    <a:pt x="117" y="54"/>
                  </a:moveTo>
                  <a:cubicBezTo>
                    <a:pt x="114" y="52"/>
                    <a:pt x="111" y="50"/>
                    <a:pt x="108" y="50"/>
                  </a:cubicBezTo>
                  <a:cubicBezTo>
                    <a:pt x="104" y="50"/>
                    <a:pt x="101" y="51"/>
                    <a:pt x="99" y="54"/>
                  </a:cubicBezTo>
                  <a:cubicBezTo>
                    <a:pt x="98" y="52"/>
                    <a:pt x="97" y="50"/>
                    <a:pt x="96" y="48"/>
                  </a:cubicBezTo>
                  <a:cubicBezTo>
                    <a:pt x="93" y="46"/>
                    <a:pt x="90" y="44"/>
                    <a:pt x="87" y="44"/>
                  </a:cubicBezTo>
                  <a:cubicBezTo>
                    <a:pt x="83" y="44"/>
                    <a:pt x="80" y="46"/>
                    <a:pt x="78" y="48"/>
                  </a:cubicBezTo>
                  <a:cubicBezTo>
                    <a:pt x="77" y="46"/>
                    <a:pt x="76" y="44"/>
                    <a:pt x="75" y="42"/>
                  </a:cubicBezTo>
                  <a:cubicBezTo>
                    <a:pt x="72" y="40"/>
                    <a:pt x="69" y="38"/>
                    <a:pt x="66" y="38"/>
                  </a:cubicBezTo>
                  <a:cubicBezTo>
                    <a:pt x="63" y="38"/>
                    <a:pt x="60" y="39"/>
                    <a:pt x="58" y="41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9"/>
                    <a:pt x="56" y="6"/>
                    <a:pt x="54" y="4"/>
                  </a:cubicBezTo>
                  <a:cubicBezTo>
                    <a:pt x="52" y="1"/>
                    <a:pt x="49" y="0"/>
                    <a:pt x="45" y="0"/>
                  </a:cubicBezTo>
                  <a:cubicBezTo>
                    <a:pt x="42" y="0"/>
                    <a:pt x="39" y="1"/>
                    <a:pt x="36" y="4"/>
                  </a:cubicBezTo>
                  <a:cubicBezTo>
                    <a:pt x="34" y="6"/>
                    <a:pt x="33" y="9"/>
                    <a:pt x="33" y="1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1" y="71"/>
                    <a:pt x="18" y="70"/>
                    <a:pt x="15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1" y="69"/>
                    <a:pt x="8" y="70"/>
                    <a:pt x="6" y="72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3" y="75"/>
                    <a:pt x="1" y="78"/>
                    <a:pt x="1" y="81"/>
                  </a:cubicBezTo>
                  <a:cubicBezTo>
                    <a:pt x="0" y="84"/>
                    <a:pt x="1" y="87"/>
                    <a:pt x="3" y="90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37" y="141"/>
                    <a:pt x="39" y="144"/>
                    <a:pt x="41" y="146"/>
                  </a:cubicBezTo>
                  <a:cubicBezTo>
                    <a:pt x="44" y="149"/>
                    <a:pt x="48" y="150"/>
                    <a:pt x="52" y="150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9" y="150"/>
                    <a:pt x="103" y="149"/>
                    <a:pt x="105" y="146"/>
                  </a:cubicBezTo>
                  <a:cubicBezTo>
                    <a:pt x="108" y="143"/>
                    <a:pt x="110" y="140"/>
                    <a:pt x="110" y="136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9" y="105"/>
                    <a:pt x="119" y="103"/>
                    <a:pt x="120" y="101"/>
                  </a:cubicBezTo>
                  <a:cubicBezTo>
                    <a:pt x="120" y="98"/>
                    <a:pt x="120" y="96"/>
                    <a:pt x="120" y="9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59"/>
                    <a:pt x="119" y="56"/>
                    <a:pt x="1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47"/>
            <p:cNvSpPr>
              <a:spLocks noEditPoints="1"/>
            </p:cNvSpPr>
            <p:nvPr/>
          </p:nvSpPr>
          <p:spPr bwMode="auto">
            <a:xfrm>
              <a:off x="5549" y="1276"/>
              <a:ext cx="78" cy="75"/>
            </a:xfrm>
            <a:custGeom>
              <a:avLst/>
              <a:gdLst>
                <a:gd name="T0" fmla="*/ 0 w 82"/>
                <a:gd name="T1" fmla="*/ 41 h 79"/>
                <a:gd name="T2" fmla="*/ 41 w 82"/>
                <a:gd name="T3" fmla="*/ 0 h 79"/>
                <a:gd name="T4" fmla="*/ 82 w 82"/>
                <a:gd name="T5" fmla="*/ 41 h 79"/>
                <a:gd name="T6" fmla="*/ 62 w 82"/>
                <a:gd name="T7" fmla="*/ 76 h 79"/>
                <a:gd name="T8" fmla="*/ 62 w 82"/>
                <a:gd name="T9" fmla="*/ 76 h 79"/>
                <a:gd name="T10" fmla="*/ 57 w 82"/>
                <a:gd name="T11" fmla="*/ 77 h 79"/>
                <a:gd name="T12" fmla="*/ 57 w 82"/>
                <a:gd name="T13" fmla="*/ 70 h 79"/>
                <a:gd name="T14" fmla="*/ 74 w 82"/>
                <a:gd name="T15" fmla="*/ 41 h 79"/>
                <a:gd name="T16" fmla="*/ 41 w 82"/>
                <a:gd name="T17" fmla="*/ 8 h 79"/>
                <a:gd name="T18" fmla="*/ 8 w 82"/>
                <a:gd name="T19" fmla="*/ 41 h 79"/>
                <a:gd name="T20" fmla="*/ 25 w 82"/>
                <a:gd name="T21" fmla="*/ 70 h 79"/>
                <a:gd name="T22" fmla="*/ 25 w 82"/>
                <a:gd name="T23" fmla="*/ 79 h 79"/>
                <a:gd name="T24" fmla="*/ 0 w 82"/>
                <a:gd name="T25" fmla="*/ 41 h 79"/>
                <a:gd name="T26" fmla="*/ 63 w 82"/>
                <a:gd name="T27" fmla="*/ 41 h 79"/>
                <a:gd name="T28" fmla="*/ 41 w 82"/>
                <a:gd name="T29" fmla="*/ 19 h 79"/>
                <a:gd name="T30" fmla="*/ 19 w 82"/>
                <a:gd name="T31" fmla="*/ 41 h 79"/>
                <a:gd name="T32" fmla="*/ 25 w 82"/>
                <a:gd name="T33" fmla="*/ 56 h 79"/>
                <a:gd name="T34" fmla="*/ 25 w 82"/>
                <a:gd name="T35" fmla="*/ 54 h 79"/>
                <a:gd name="T36" fmla="*/ 27 w 82"/>
                <a:gd name="T37" fmla="*/ 46 h 79"/>
                <a:gd name="T38" fmla="*/ 26 w 82"/>
                <a:gd name="T39" fmla="*/ 41 h 79"/>
                <a:gd name="T40" fmla="*/ 41 w 82"/>
                <a:gd name="T41" fmla="*/ 26 h 79"/>
                <a:gd name="T42" fmla="*/ 56 w 82"/>
                <a:gd name="T43" fmla="*/ 41 h 79"/>
                <a:gd name="T44" fmla="*/ 55 w 82"/>
                <a:gd name="T45" fmla="*/ 46 h 79"/>
                <a:gd name="T46" fmla="*/ 57 w 82"/>
                <a:gd name="T47" fmla="*/ 54 h 79"/>
                <a:gd name="T48" fmla="*/ 57 w 82"/>
                <a:gd name="T49" fmla="*/ 57 h 79"/>
                <a:gd name="T50" fmla="*/ 63 w 82"/>
                <a:gd name="T51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79">
                  <a:moveTo>
                    <a:pt x="0" y="41"/>
                  </a:moveTo>
                  <a:cubicBezTo>
                    <a:pt x="0" y="18"/>
                    <a:pt x="19" y="0"/>
                    <a:pt x="41" y="0"/>
                  </a:cubicBezTo>
                  <a:cubicBezTo>
                    <a:pt x="64" y="0"/>
                    <a:pt x="82" y="18"/>
                    <a:pt x="82" y="41"/>
                  </a:cubicBezTo>
                  <a:cubicBezTo>
                    <a:pt x="82" y="56"/>
                    <a:pt x="74" y="69"/>
                    <a:pt x="62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0" y="76"/>
                    <a:pt x="59" y="76"/>
                    <a:pt x="57" y="77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64"/>
                    <a:pt x="74" y="54"/>
                    <a:pt x="74" y="41"/>
                  </a:cubicBezTo>
                  <a:cubicBezTo>
                    <a:pt x="74" y="23"/>
                    <a:pt x="60" y="8"/>
                    <a:pt x="41" y="8"/>
                  </a:cubicBezTo>
                  <a:cubicBezTo>
                    <a:pt x="23" y="8"/>
                    <a:pt x="8" y="23"/>
                    <a:pt x="8" y="41"/>
                  </a:cubicBezTo>
                  <a:cubicBezTo>
                    <a:pt x="8" y="54"/>
                    <a:pt x="15" y="64"/>
                    <a:pt x="25" y="7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11" y="72"/>
                    <a:pt x="0" y="58"/>
                    <a:pt x="0" y="41"/>
                  </a:cubicBezTo>
                  <a:close/>
                  <a:moveTo>
                    <a:pt x="63" y="41"/>
                  </a:moveTo>
                  <a:cubicBezTo>
                    <a:pt x="63" y="29"/>
                    <a:pt x="53" y="19"/>
                    <a:pt x="41" y="19"/>
                  </a:cubicBezTo>
                  <a:cubicBezTo>
                    <a:pt x="29" y="19"/>
                    <a:pt x="19" y="29"/>
                    <a:pt x="19" y="41"/>
                  </a:cubicBezTo>
                  <a:cubicBezTo>
                    <a:pt x="19" y="47"/>
                    <a:pt x="21" y="52"/>
                    <a:pt x="25" y="56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1"/>
                    <a:pt x="26" y="48"/>
                    <a:pt x="27" y="46"/>
                  </a:cubicBezTo>
                  <a:cubicBezTo>
                    <a:pt x="27" y="44"/>
                    <a:pt x="26" y="43"/>
                    <a:pt x="26" y="41"/>
                  </a:cubicBezTo>
                  <a:cubicBezTo>
                    <a:pt x="26" y="33"/>
                    <a:pt x="33" y="26"/>
                    <a:pt x="41" y="26"/>
                  </a:cubicBezTo>
                  <a:cubicBezTo>
                    <a:pt x="49" y="26"/>
                    <a:pt x="56" y="33"/>
                    <a:pt x="56" y="41"/>
                  </a:cubicBezTo>
                  <a:cubicBezTo>
                    <a:pt x="56" y="43"/>
                    <a:pt x="56" y="44"/>
                    <a:pt x="55" y="46"/>
                  </a:cubicBezTo>
                  <a:cubicBezTo>
                    <a:pt x="56" y="48"/>
                    <a:pt x="57" y="51"/>
                    <a:pt x="57" y="54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1" y="53"/>
                    <a:pt x="63" y="4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4" name="Group 121"/>
          <p:cNvGrpSpPr>
            <a:grpSpLocks noChangeAspect="1"/>
          </p:cNvGrpSpPr>
          <p:nvPr/>
        </p:nvGrpSpPr>
        <p:grpSpPr bwMode="auto">
          <a:xfrm>
            <a:off x="6715234" y="1637041"/>
            <a:ext cx="1119906" cy="953183"/>
            <a:chOff x="515" y="3088"/>
            <a:chExt cx="665" cy="56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45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4" name="组合 48"/>
          <p:cNvGrpSpPr/>
          <p:nvPr/>
        </p:nvGrpSpPr>
        <p:grpSpPr>
          <a:xfrm>
            <a:off x="4093053" y="2700959"/>
            <a:ext cx="1645698" cy="129937"/>
            <a:chOff x="4840431" y="2041402"/>
            <a:chExt cx="2505257" cy="199137"/>
          </a:xfrm>
        </p:grpSpPr>
        <p:cxnSp>
          <p:nvCxnSpPr>
            <p:cNvPr id="355" name="直接连接符 49"/>
            <p:cNvCxnSpPr/>
            <p:nvPr/>
          </p:nvCxnSpPr>
          <p:spPr>
            <a:xfrm>
              <a:off x="4840431" y="2142637"/>
              <a:ext cx="1127340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50"/>
            <p:cNvCxnSpPr/>
            <p:nvPr/>
          </p:nvCxnSpPr>
          <p:spPr>
            <a:xfrm>
              <a:off x="6218348" y="2142637"/>
              <a:ext cx="1127340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椭圆 356"/>
            <p:cNvSpPr/>
            <p:nvPr/>
          </p:nvSpPr>
          <p:spPr>
            <a:xfrm>
              <a:off x="5996400" y="2041402"/>
              <a:ext cx="199137" cy="199137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8" name="组合 52"/>
          <p:cNvGrpSpPr/>
          <p:nvPr/>
        </p:nvGrpSpPr>
        <p:grpSpPr>
          <a:xfrm>
            <a:off x="6411283" y="2700959"/>
            <a:ext cx="1645698" cy="129937"/>
            <a:chOff x="4840431" y="2041402"/>
            <a:chExt cx="2505257" cy="199137"/>
          </a:xfrm>
        </p:grpSpPr>
        <p:cxnSp>
          <p:nvCxnSpPr>
            <p:cNvPr id="359" name="直接连接符 53"/>
            <p:cNvCxnSpPr/>
            <p:nvPr/>
          </p:nvCxnSpPr>
          <p:spPr>
            <a:xfrm>
              <a:off x="4840431" y="2142637"/>
              <a:ext cx="1127340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54"/>
            <p:cNvCxnSpPr/>
            <p:nvPr/>
          </p:nvCxnSpPr>
          <p:spPr>
            <a:xfrm>
              <a:off x="6218348" y="2142637"/>
              <a:ext cx="1127340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椭圆 360"/>
            <p:cNvSpPr/>
            <p:nvPr/>
          </p:nvSpPr>
          <p:spPr>
            <a:xfrm>
              <a:off x="5996400" y="2041402"/>
              <a:ext cx="199137" cy="199137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2" name="组合 56"/>
          <p:cNvGrpSpPr/>
          <p:nvPr/>
        </p:nvGrpSpPr>
        <p:grpSpPr>
          <a:xfrm>
            <a:off x="6411283" y="5003334"/>
            <a:ext cx="1645698" cy="129937"/>
            <a:chOff x="4840431" y="2041402"/>
            <a:chExt cx="2505257" cy="199137"/>
          </a:xfrm>
        </p:grpSpPr>
        <p:cxnSp>
          <p:nvCxnSpPr>
            <p:cNvPr id="363" name="直接连接符 57"/>
            <p:cNvCxnSpPr/>
            <p:nvPr/>
          </p:nvCxnSpPr>
          <p:spPr>
            <a:xfrm>
              <a:off x="4840431" y="2142637"/>
              <a:ext cx="1127340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58"/>
            <p:cNvCxnSpPr/>
            <p:nvPr/>
          </p:nvCxnSpPr>
          <p:spPr>
            <a:xfrm>
              <a:off x="6218348" y="2142637"/>
              <a:ext cx="1127340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椭圆 364"/>
            <p:cNvSpPr/>
            <p:nvPr/>
          </p:nvSpPr>
          <p:spPr>
            <a:xfrm>
              <a:off x="5996400" y="2041402"/>
              <a:ext cx="199137" cy="199137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6" name="组合 68"/>
          <p:cNvGrpSpPr/>
          <p:nvPr/>
        </p:nvGrpSpPr>
        <p:grpSpPr>
          <a:xfrm>
            <a:off x="4101101" y="5003334"/>
            <a:ext cx="1645698" cy="129937"/>
            <a:chOff x="4840431" y="2041402"/>
            <a:chExt cx="2505257" cy="199137"/>
          </a:xfrm>
        </p:grpSpPr>
        <p:cxnSp>
          <p:nvCxnSpPr>
            <p:cNvPr id="367" name="直接连接符 69"/>
            <p:cNvCxnSpPr/>
            <p:nvPr/>
          </p:nvCxnSpPr>
          <p:spPr>
            <a:xfrm>
              <a:off x="4840431" y="2142637"/>
              <a:ext cx="1127340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70"/>
            <p:cNvCxnSpPr/>
            <p:nvPr/>
          </p:nvCxnSpPr>
          <p:spPr>
            <a:xfrm>
              <a:off x="6218348" y="2142637"/>
              <a:ext cx="1127340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椭圆 368"/>
            <p:cNvSpPr/>
            <p:nvPr/>
          </p:nvSpPr>
          <p:spPr>
            <a:xfrm>
              <a:off x="5996400" y="2041402"/>
              <a:ext cx="199137" cy="199137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0" name="矩形 369"/>
          <p:cNvSpPr/>
          <p:nvPr/>
        </p:nvSpPr>
        <p:spPr>
          <a:xfrm>
            <a:off x="3797930" y="2801804"/>
            <a:ext cx="2243488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1.</a:t>
            </a:r>
            <a:r>
              <a:rPr lang="zh-CN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用户管理</a:t>
            </a:r>
          </a:p>
        </p:txBody>
      </p:sp>
      <p:sp>
        <p:nvSpPr>
          <p:cNvPr id="371" name="矩形 370"/>
          <p:cNvSpPr/>
          <p:nvPr/>
        </p:nvSpPr>
        <p:spPr>
          <a:xfrm>
            <a:off x="5982623" y="2782568"/>
            <a:ext cx="2669182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2.</a:t>
            </a:r>
            <a:r>
              <a:rPr lang="zh-CN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天气信息预测</a:t>
            </a:r>
          </a:p>
        </p:txBody>
      </p:sp>
      <p:sp>
        <p:nvSpPr>
          <p:cNvPr id="372" name="矩形 371"/>
          <p:cNvSpPr/>
          <p:nvPr/>
        </p:nvSpPr>
        <p:spPr>
          <a:xfrm>
            <a:off x="3595817" y="5120925"/>
            <a:ext cx="2669182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3.</a:t>
            </a:r>
            <a:r>
              <a:rPr lang="zh-CN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延迟信息预测</a:t>
            </a:r>
          </a:p>
        </p:txBody>
      </p:sp>
      <p:sp>
        <p:nvSpPr>
          <p:cNvPr id="373" name="矩形 372"/>
          <p:cNvSpPr/>
          <p:nvPr/>
        </p:nvSpPr>
        <p:spPr>
          <a:xfrm>
            <a:off x="6116160" y="5120925"/>
            <a:ext cx="2243488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4.</a:t>
            </a:r>
            <a:r>
              <a:rPr lang="zh-CN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用户交互</a:t>
            </a:r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76193" y="140904"/>
            <a:ext cx="4208707" cy="464425"/>
          </a:xfrm>
        </p:spPr>
        <p:txBody>
          <a:bodyPr/>
          <a:lstStyle/>
          <a:p>
            <a:r>
              <a:rPr kumimoji="1" lang="zh-CN" altLang="en-US" dirty="0"/>
              <a:t>三、用户管理</a:t>
            </a:r>
            <a:r>
              <a:rPr kumimoji="1" lang="en-US" altLang="zh-CN" dirty="0"/>
              <a:t>-</a:t>
            </a:r>
            <a:r>
              <a:rPr kumimoji="1" lang="zh-CN" altLang="en-US" dirty="0"/>
              <a:t>用户注册功能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DBC847-8574-AE72-6EBC-14F7D59C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368"/>
            <a:ext cx="12192000" cy="56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3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76193" y="140904"/>
            <a:ext cx="4208707" cy="464425"/>
          </a:xfrm>
        </p:spPr>
        <p:txBody>
          <a:bodyPr/>
          <a:lstStyle/>
          <a:p>
            <a:r>
              <a:rPr kumimoji="1" lang="zh-CN" altLang="en-US" dirty="0"/>
              <a:t>三、用户管理</a:t>
            </a:r>
            <a:r>
              <a:rPr kumimoji="1" lang="en-US" altLang="zh-CN" dirty="0"/>
              <a:t>-</a:t>
            </a:r>
            <a:r>
              <a:rPr kumimoji="1" lang="zh-CN" altLang="en-US" dirty="0"/>
              <a:t>用户登录功能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BCB130-1E51-0A46-6A6B-1B68E373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000"/>
            <a:ext cx="12192000" cy="55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747151" cy="59054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dirty="0">
                <a:solidFill>
                  <a:srgbClr val="676661"/>
                </a:solidFill>
              </a:rPr>
              <a:t>『</a:t>
            </a:r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研发过程</a:t>
            </a:r>
            <a:r>
              <a:rPr lang="en-US" altLang="zh-CN" dirty="0">
                <a:solidFill>
                  <a:srgbClr val="676661"/>
                </a:solidFill>
              </a:rPr>
              <a:t>』</a:t>
            </a:r>
            <a:endParaRPr lang="zh-CN" altLang="en-US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449766" y="2043115"/>
            <a:ext cx="4603715" cy="59054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dirty="0">
                <a:solidFill>
                  <a:srgbClr val="676661"/>
                </a:solidFill>
              </a:rPr>
              <a:t>『</a:t>
            </a:r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r>
              <a:rPr lang="en-US" altLang="zh-CN" dirty="0">
                <a:solidFill>
                  <a:srgbClr val="676661"/>
                </a:solidFill>
              </a:rPr>
              <a:t>』</a:t>
            </a:r>
            <a:endParaRPr lang="zh-CN" altLang="en-US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747151" cy="59054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dirty="0">
                <a:solidFill>
                  <a:srgbClr val="676661"/>
                </a:solidFill>
              </a:rPr>
              <a:t>『</a:t>
            </a:r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技术要点</a:t>
            </a:r>
            <a:r>
              <a:rPr lang="en-US" altLang="zh-CN" dirty="0">
                <a:solidFill>
                  <a:srgbClr val="676661"/>
                </a:solidFill>
              </a:rPr>
              <a:t>』</a:t>
            </a:r>
            <a:endParaRPr lang="zh-CN" altLang="en-US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6449766" y="4233865"/>
            <a:ext cx="5532683" cy="59054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dirty="0">
                <a:solidFill>
                  <a:srgbClr val="676661"/>
                </a:solidFill>
              </a:rPr>
              <a:t>『</a:t>
            </a:r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演示说明</a:t>
            </a:r>
            <a:r>
              <a:rPr lang="en-US" altLang="zh-CN" dirty="0">
                <a:solidFill>
                  <a:srgbClr val="676661"/>
                </a:solidFill>
              </a:rPr>
              <a:t>』</a:t>
            </a:r>
            <a:endParaRPr lang="zh-CN" altLang="en-US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5189783" cy="59054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</a:t>
            </a:r>
            <a:r>
              <a:rPr lang="en-US" altLang="zh-CN" dirty="0">
                <a:solidFill>
                  <a:srgbClr val="676661"/>
                </a:solidFill>
              </a:rPr>
              <a:t>『</a:t>
            </a:r>
            <a:r>
              <a:rPr lang="zh-CN" altLang="en-US" dirty="0">
                <a:solidFill>
                  <a:srgbClr val="676661"/>
                </a:solidFill>
              </a:rPr>
              <a:t>项目管理</a:t>
            </a:r>
            <a:r>
              <a:rPr lang="en-US" altLang="zh-CN" dirty="0">
                <a:solidFill>
                  <a:srgbClr val="676661"/>
                </a:solidFill>
              </a:rPr>
              <a:t>』</a:t>
            </a:r>
            <a:endParaRPr lang="zh-CN" altLang="en-US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三角形 8"/>
          <p:cNvSpPr/>
          <p:nvPr/>
        </p:nvSpPr>
        <p:spPr>
          <a:xfrm rot="5400000">
            <a:off x="6074702" y="1107385"/>
            <a:ext cx="255592" cy="220338"/>
          </a:xfrm>
          <a:prstGeom prst="triangle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/>
          <p:nvPr/>
        </p:nvSpPr>
        <p:spPr>
          <a:xfrm rot="5400000">
            <a:off x="6074702" y="5514346"/>
            <a:ext cx="255592" cy="220338"/>
          </a:xfrm>
          <a:prstGeom prst="triangle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5400000">
            <a:off x="6074702" y="2209125"/>
            <a:ext cx="255592" cy="220338"/>
          </a:xfrm>
          <a:prstGeom prst="triangle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6074702" y="3310865"/>
            <a:ext cx="255592" cy="220338"/>
          </a:xfrm>
          <a:prstGeom prst="triangle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rot="5400000">
            <a:off x="6074702" y="4412605"/>
            <a:ext cx="255592" cy="220338"/>
          </a:xfrm>
          <a:prstGeom prst="triangle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66836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76193" y="140904"/>
            <a:ext cx="5096032" cy="464425"/>
          </a:xfrm>
        </p:spPr>
        <p:txBody>
          <a:bodyPr/>
          <a:lstStyle/>
          <a:p>
            <a:r>
              <a:rPr kumimoji="1" lang="zh-CN" altLang="en-US" dirty="0"/>
              <a:t>三、用户管理</a:t>
            </a:r>
            <a:r>
              <a:rPr kumimoji="1" lang="en-US" altLang="zh-CN" dirty="0"/>
              <a:t>-</a:t>
            </a:r>
            <a:r>
              <a:rPr kumimoji="1" lang="zh-CN" altLang="en-US" dirty="0"/>
              <a:t>管理员对用户的管理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491A49-C5C5-8513-4FC2-1A7AC82A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960" y="830537"/>
            <a:ext cx="1250392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00810" y="221482"/>
            <a:ext cx="4208707" cy="464425"/>
          </a:xfrm>
        </p:spPr>
        <p:txBody>
          <a:bodyPr/>
          <a:lstStyle/>
          <a:p>
            <a:r>
              <a:rPr kumimoji="1" lang="zh-CN" altLang="en-US" dirty="0"/>
              <a:t>用户交互</a:t>
            </a:r>
            <a:r>
              <a:rPr kumimoji="1" lang="en-US" altLang="zh-CN" dirty="0"/>
              <a:t>-</a:t>
            </a:r>
            <a:r>
              <a:rPr kumimoji="1" lang="zh-CN" altLang="en-US" dirty="0"/>
              <a:t>核心功能界面简介</a:t>
            </a:r>
          </a:p>
        </p:txBody>
      </p:sp>
      <p:grpSp>
        <p:nvGrpSpPr>
          <p:cNvPr id="13" name="组 3">
            <a:extLst>
              <a:ext uri="{FF2B5EF4-FFF2-40B4-BE49-F238E27FC236}">
                <a16:creationId xmlns:a16="http://schemas.microsoft.com/office/drawing/2014/main" id="{5FDF2BAB-4B9B-C8CE-77D8-DF3FE562AD53}"/>
              </a:ext>
            </a:extLst>
          </p:cNvPr>
          <p:cNvGrpSpPr/>
          <p:nvPr/>
        </p:nvGrpSpPr>
        <p:grpSpPr>
          <a:xfrm flipV="1">
            <a:off x="148049" y="1044361"/>
            <a:ext cx="5385306" cy="5500837"/>
            <a:chOff x="1107861" y="1329267"/>
            <a:chExt cx="4419600" cy="4419600"/>
          </a:xfrm>
        </p:grpSpPr>
        <p:sp>
          <p:nvSpPr>
            <p:cNvPr id="14" name="等腰三角形 6">
              <a:extLst>
                <a:ext uri="{FF2B5EF4-FFF2-40B4-BE49-F238E27FC236}">
                  <a16:creationId xmlns:a16="http://schemas.microsoft.com/office/drawing/2014/main" id="{56C4FDD8-4DC4-6CE7-6B36-DF09EC675E6D}"/>
                </a:ext>
              </a:extLst>
            </p:cNvPr>
            <p:cNvSpPr/>
            <p:nvPr/>
          </p:nvSpPr>
          <p:spPr>
            <a:xfrm>
              <a:off x="1107861" y="1329267"/>
              <a:ext cx="4419600" cy="44196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等腰三角形 11">
              <a:extLst>
                <a:ext uri="{FF2B5EF4-FFF2-40B4-BE49-F238E27FC236}">
                  <a16:creationId xmlns:a16="http://schemas.microsoft.com/office/drawing/2014/main" id="{CC34E7E1-ABCB-CAE4-7CDE-03FC63EABA91}"/>
                </a:ext>
              </a:extLst>
            </p:cNvPr>
            <p:cNvSpPr/>
            <p:nvPr/>
          </p:nvSpPr>
          <p:spPr>
            <a:xfrm>
              <a:off x="1264494" y="1574658"/>
              <a:ext cx="4106334" cy="4106334"/>
            </a:xfrm>
            <a:prstGeom prst="triangle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848DD19A-0FDA-CF39-D082-F6519DBBE0E2}"/>
              </a:ext>
            </a:extLst>
          </p:cNvPr>
          <p:cNvSpPr/>
          <p:nvPr/>
        </p:nvSpPr>
        <p:spPr>
          <a:xfrm>
            <a:off x="6419800" y="920073"/>
            <a:ext cx="5624151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ea typeface="微软雅黑" charset="0"/>
              </a:rPr>
              <a:t>▷ 可视化中国地图上有可供选择的机场按钮，添加按钮点击事件进行机场选择、起飞时间选择</a:t>
            </a:r>
            <a:endParaRPr lang="en-US" altLang="zh-CN" sz="2000" b="1" dirty="0">
              <a:ea typeface="微软雅黑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1387E8E-68CA-2C72-2F99-F46D8EAA88B9}"/>
              </a:ext>
            </a:extLst>
          </p:cNvPr>
          <p:cNvSpPr/>
          <p:nvPr/>
        </p:nvSpPr>
        <p:spPr>
          <a:xfrm>
            <a:off x="2618042" y="1022275"/>
            <a:ext cx="3154159" cy="6491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01" tIns="176801" rIns="176801" bIns="176801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核心界面</a:t>
            </a:r>
            <a:endParaRPr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F249E5-52CA-047E-D112-3CC522585C49}"/>
              </a:ext>
            </a:extLst>
          </p:cNvPr>
          <p:cNvSpPr/>
          <p:nvPr/>
        </p:nvSpPr>
        <p:spPr>
          <a:xfrm>
            <a:off x="2618043" y="1923920"/>
            <a:ext cx="3154159" cy="6491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01" tIns="176801" rIns="176801" bIns="176801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航班信息选择提示</a:t>
            </a:r>
            <a:endParaRPr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A17194-3DD4-693E-D908-113202F95BB5}"/>
              </a:ext>
            </a:extLst>
          </p:cNvPr>
          <p:cNvSpPr/>
          <p:nvPr/>
        </p:nvSpPr>
        <p:spPr>
          <a:xfrm>
            <a:off x="2646216" y="2737372"/>
            <a:ext cx="3154159" cy="6491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01" tIns="176801" rIns="176801" bIns="176801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天气信息预测与显示</a:t>
            </a:r>
            <a:endParaRPr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BE64DAE-BADE-7CA2-0287-3EA3FE5CA076}"/>
              </a:ext>
            </a:extLst>
          </p:cNvPr>
          <p:cNvSpPr/>
          <p:nvPr/>
        </p:nvSpPr>
        <p:spPr>
          <a:xfrm>
            <a:off x="2646215" y="3939794"/>
            <a:ext cx="3154159" cy="74747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01" tIns="176801" rIns="176801" bIns="176801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历史信息展示</a:t>
            </a:r>
            <a:endParaRPr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1246D5A-6EA0-CD03-06BF-0BD444374122}"/>
              </a:ext>
            </a:extLst>
          </p:cNvPr>
          <p:cNvSpPr/>
          <p:nvPr/>
        </p:nvSpPr>
        <p:spPr>
          <a:xfrm>
            <a:off x="6343639" y="5062952"/>
            <a:ext cx="5624151" cy="1253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ea typeface="微软雅黑" charset="0"/>
              </a:rPr>
              <a:t>▷ 最后给出的结果是基于选择时间的</a:t>
            </a:r>
            <a:r>
              <a:rPr lang="en-US" altLang="zh-CN" sz="2000" b="1" dirty="0">
                <a:ea typeface="微软雅黑" charset="0"/>
              </a:rPr>
              <a:t>7</a:t>
            </a:r>
            <a:r>
              <a:rPr lang="zh-CN" altLang="en-US" sz="2000" b="1" dirty="0">
                <a:ea typeface="微软雅黑" charset="0"/>
              </a:rPr>
              <a:t>天延迟程度预测，给出</a:t>
            </a:r>
            <a:r>
              <a:rPr lang="en-US" altLang="zh-CN" sz="2000" b="1" dirty="0">
                <a:ea typeface="微软雅黑" charset="0"/>
              </a:rPr>
              <a:t>4</a:t>
            </a:r>
            <a:r>
              <a:rPr lang="zh-CN" altLang="en-US" sz="2000" b="1" dirty="0">
                <a:ea typeface="微软雅黑" charset="0"/>
              </a:rPr>
              <a:t>种等级的延迟预测百分比，并将概率最大的作为最终预测结果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DC060B1-7964-D14F-5487-599C028F7754}"/>
              </a:ext>
            </a:extLst>
          </p:cNvPr>
          <p:cNvSpPr/>
          <p:nvPr/>
        </p:nvSpPr>
        <p:spPr>
          <a:xfrm>
            <a:off x="6419800" y="2615925"/>
            <a:ext cx="5624151" cy="1253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ea typeface="微软雅黑" charset="0"/>
              </a:rPr>
              <a:t>▷ 每当选择完一个机场后会首先进行天气信息的预测并显示，当改变机场后会自动进行更新，不需要重新刷新页面，增加用户体验</a:t>
            </a:r>
            <a:endParaRPr lang="en-US" altLang="zh-CN" sz="2000" b="1" dirty="0">
              <a:ea typeface="微软雅黑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2C5AB32-89F1-DB38-8318-B5D0B9EE6CA3}"/>
              </a:ext>
            </a:extLst>
          </p:cNvPr>
          <p:cNvSpPr/>
          <p:nvPr/>
        </p:nvSpPr>
        <p:spPr>
          <a:xfrm>
            <a:off x="6419800" y="1956327"/>
            <a:ext cx="5624151" cy="450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ea typeface="微软雅黑" charset="0"/>
              </a:rPr>
              <a:t>▷ 点击事件系统弹窗提示，增加用户友好性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99FC202-F042-2EFF-3A4D-994B3BC51E5B}"/>
              </a:ext>
            </a:extLst>
          </p:cNvPr>
          <p:cNvSpPr/>
          <p:nvPr/>
        </p:nvSpPr>
        <p:spPr>
          <a:xfrm>
            <a:off x="6354075" y="4091020"/>
            <a:ext cx="5624151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ea typeface="微软雅黑" charset="0"/>
              </a:rPr>
              <a:t>▷ 附加给出航线的历史延误状况相关图表信息</a:t>
            </a:r>
            <a:endParaRPr lang="en-US" altLang="zh-CN" sz="2000" b="1" dirty="0"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ea typeface="微软雅黑" charset="0"/>
              </a:rPr>
              <a:t>给用户更多的参考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04FAD0A-D920-D61A-068F-537C9958FFE1}"/>
              </a:ext>
            </a:extLst>
          </p:cNvPr>
          <p:cNvSpPr/>
          <p:nvPr/>
        </p:nvSpPr>
        <p:spPr>
          <a:xfrm>
            <a:off x="2646216" y="5258416"/>
            <a:ext cx="3154159" cy="8627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01" tIns="176801" rIns="176801" bIns="176801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航班延迟信息预测与展示</a:t>
            </a:r>
            <a:endParaRPr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76193" y="140904"/>
            <a:ext cx="6943882" cy="464425"/>
          </a:xfrm>
        </p:spPr>
        <p:txBody>
          <a:bodyPr/>
          <a:lstStyle/>
          <a:p>
            <a:r>
              <a:rPr kumimoji="1" lang="zh-CN" altLang="en-US" dirty="0"/>
              <a:t>三、用户交互</a:t>
            </a:r>
            <a:r>
              <a:rPr kumimoji="1" lang="en-US" altLang="zh-CN" dirty="0"/>
              <a:t>-</a:t>
            </a:r>
            <a:r>
              <a:rPr kumimoji="1" lang="zh-CN" altLang="en-US" dirty="0"/>
              <a:t>中国地图上可交互的机场选择按钮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E10B8C-86E3-C1B6-B569-F77AD56B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648"/>
            <a:ext cx="12192000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5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76193" y="140904"/>
            <a:ext cx="6696232" cy="464425"/>
          </a:xfrm>
        </p:spPr>
        <p:txBody>
          <a:bodyPr/>
          <a:lstStyle/>
          <a:p>
            <a:r>
              <a:rPr kumimoji="1" lang="zh-CN" altLang="en-US" dirty="0"/>
              <a:t>三、机场选择、航班信息显示、预测信息加载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D754D8-7EC4-A554-C47C-23B7CF48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932"/>
            <a:ext cx="12192000" cy="53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6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76193" y="140904"/>
            <a:ext cx="4208707" cy="464425"/>
          </a:xfrm>
        </p:spPr>
        <p:txBody>
          <a:bodyPr/>
          <a:lstStyle/>
          <a:p>
            <a:r>
              <a:rPr kumimoji="1" lang="zh-CN" altLang="en-US" dirty="0"/>
              <a:t>三、起飞机场天气信息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285C00-6B10-953C-4A8C-48A1DAD0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047"/>
            <a:ext cx="12192000" cy="521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7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76193" y="140904"/>
            <a:ext cx="4208707" cy="464425"/>
          </a:xfrm>
        </p:spPr>
        <p:txBody>
          <a:bodyPr/>
          <a:lstStyle/>
          <a:p>
            <a:r>
              <a:rPr kumimoji="1" lang="zh-CN" altLang="en-US" dirty="0"/>
              <a:t>三、目的机场天气信息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5DBDBE-F686-979F-46D5-FC01B7FD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741"/>
            <a:ext cx="12192000" cy="528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76193" y="140904"/>
            <a:ext cx="4208707" cy="464425"/>
          </a:xfrm>
        </p:spPr>
        <p:txBody>
          <a:bodyPr/>
          <a:lstStyle/>
          <a:p>
            <a:r>
              <a:rPr kumimoji="1" lang="zh-CN" altLang="en-US" dirty="0"/>
              <a:t>三、航班延误信息预测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052CB-8D1D-7BDD-3CCC-A4C8E98F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795"/>
            <a:ext cx="12192000" cy="5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3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第三部分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技术要点</a:t>
            </a:r>
          </a:p>
        </p:txBody>
      </p:sp>
      <p:grpSp>
        <p:nvGrpSpPr>
          <p:cNvPr id="4" name="组合 22"/>
          <p:cNvGrpSpPr/>
          <p:nvPr/>
        </p:nvGrpSpPr>
        <p:grpSpPr>
          <a:xfrm>
            <a:off x="5698556" y="3477426"/>
            <a:ext cx="794889" cy="623974"/>
            <a:chOff x="3654425" y="5089525"/>
            <a:chExt cx="1860550" cy="14605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技术要点</a:t>
            </a:r>
          </a:p>
        </p:txBody>
      </p:sp>
      <p:sp>
        <p:nvSpPr>
          <p:cNvPr id="23" name="椭圆 22"/>
          <p:cNvSpPr/>
          <p:nvPr/>
        </p:nvSpPr>
        <p:spPr>
          <a:xfrm>
            <a:off x="1284554" y="1508760"/>
            <a:ext cx="2560317" cy="2560317"/>
          </a:xfrm>
          <a:prstGeom prst="ellipse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1284554" y="3517083"/>
            <a:ext cx="2912570" cy="778815"/>
            <a:chOff x="1053200" y="3517084"/>
            <a:chExt cx="2707390" cy="697916"/>
          </a:xfrm>
        </p:grpSpPr>
        <p:sp>
          <p:nvSpPr>
            <p:cNvPr id="5" name="矩形 4"/>
            <p:cNvSpPr/>
            <p:nvPr/>
          </p:nvSpPr>
          <p:spPr>
            <a:xfrm>
              <a:off x="1053200" y="3517084"/>
              <a:ext cx="2560317" cy="69791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59209" y="3699745"/>
              <a:ext cx="27013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en-US" altLang="zh-CN" b="1" dirty="0">
                  <a:solidFill>
                    <a:srgbClr val="F5F0EA"/>
                  </a:solidFill>
                  <a:ea typeface="微软雅黑" charset="0"/>
                </a:rPr>
                <a:t>1.</a:t>
              </a:r>
              <a:r>
                <a:rPr lang="zh-CN" altLang="en-US" b="1" dirty="0">
                  <a:solidFill>
                    <a:srgbClr val="F5F0EA"/>
                  </a:solidFill>
                  <a:ea typeface="微软雅黑" charset="0"/>
                </a:rPr>
                <a:t>算法模型设计技术要点</a:t>
              </a:r>
            </a:p>
          </p:txBody>
        </p:sp>
      </p:grpSp>
      <p:grpSp>
        <p:nvGrpSpPr>
          <p:cNvPr id="59" name="组合 22"/>
          <p:cNvGrpSpPr/>
          <p:nvPr/>
        </p:nvGrpSpPr>
        <p:grpSpPr>
          <a:xfrm>
            <a:off x="1883084" y="2151330"/>
            <a:ext cx="1363256" cy="1070132"/>
            <a:chOff x="3654425" y="5089525"/>
            <a:chExt cx="1860550" cy="1460500"/>
          </a:xfrm>
          <a:solidFill>
            <a:schemeClr val="accent2">
              <a:lumMod val="50000"/>
            </a:schemeClr>
          </a:solidFill>
        </p:grpSpPr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8" name="椭圆 67"/>
          <p:cNvSpPr/>
          <p:nvPr/>
        </p:nvSpPr>
        <p:spPr>
          <a:xfrm>
            <a:off x="4719981" y="1508760"/>
            <a:ext cx="2560317" cy="2560317"/>
          </a:xfrm>
          <a:prstGeom prst="ellipse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 69"/>
          <p:cNvGrpSpPr/>
          <p:nvPr/>
        </p:nvGrpSpPr>
        <p:grpSpPr>
          <a:xfrm>
            <a:off x="4719981" y="3517083"/>
            <a:ext cx="2754351" cy="806731"/>
            <a:chOff x="1053200" y="3517084"/>
            <a:chExt cx="2560317" cy="697916"/>
          </a:xfrm>
        </p:grpSpPr>
        <p:sp>
          <p:nvSpPr>
            <p:cNvPr id="79" name="矩形 78"/>
            <p:cNvSpPr/>
            <p:nvPr/>
          </p:nvSpPr>
          <p:spPr>
            <a:xfrm>
              <a:off x="1053200" y="3517084"/>
              <a:ext cx="2560317" cy="69791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405453" y="3699745"/>
              <a:ext cx="20088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en-US" altLang="zh-CN" b="1" dirty="0">
                  <a:solidFill>
                    <a:srgbClr val="F5F0EA"/>
                  </a:solidFill>
                  <a:ea typeface="微软雅黑" charset="0"/>
                </a:rPr>
                <a:t>2.</a:t>
              </a:r>
              <a:r>
                <a:rPr lang="zh-CN" altLang="en-US" b="1" dirty="0">
                  <a:solidFill>
                    <a:srgbClr val="F5F0EA"/>
                  </a:solidFill>
                  <a:ea typeface="微软雅黑" charset="0"/>
                </a:rPr>
                <a:t>前后端连接技术</a:t>
              </a:r>
            </a:p>
          </p:txBody>
        </p:sp>
      </p:grpSp>
      <p:grpSp>
        <p:nvGrpSpPr>
          <p:cNvPr id="71" name="组合 22"/>
          <p:cNvGrpSpPr/>
          <p:nvPr/>
        </p:nvGrpSpPr>
        <p:grpSpPr>
          <a:xfrm>
            <a:off x="5318511" y="2151330"/>
            <a:ext cx="1363256" cy="1070132"/>
            <a:chOff x="3654425" y="5089525"/>
            <a:chExt cx="1860550" cy="1460500"/>
          </a:xfrm>
          <a:solidFill>
            <a:schemeClr val="accent2">
              <a:lumMod val="50000"/>
            </a:schemeClr>
          </a:solidFill>
        </p:grpSpPr>
        <p:sp>
          <p:nvSpPr>
            <p:cNvPr id="7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6" name="椭圆 95"/>
          <p:cNvSpPr/>
          <p:nvPr/>
        </p:nvSpPr>
        <p:spPr>
          <a:xfrm>
            <a:off x="8155408" y="1508760"/>
            <a:ext cx="2560317" cy="2560317"/>
          </a:xfrm>
          <a:prstGeom prst="ellipse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8" name="组 97"/>
          <p:cNvGrpSpPr/>
          <p:nvPr/>
        </p:nvGrpSpPr>
        <p:grpSpPr>
          <a:xfrm>
            <a:off x="8155408" y="3517083"/>
            <a:ext cx="2833686" cy="892991"/>
            <a:chOff x="1051305" y="3517084"/>
            <a:chExt cx="2560317" cy="697916"/>
          </a:xfrm>
        </p:grpSpPr>
        <p:sp>
          <p:nvSpPr>
            <p:cNvPr id="107" name="矩形 106"/>
            <p:cNvSpPr/>
            <p:nvPr/>
          </p:nvSpPr>
          <p:spPr>
            <a:xfrm>
              <a:off x="1051305" y="3517084"/>
              <a:ext cx="2560317" cy="69791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1235636" y="3616268"/>
              <a:ext cx="2252488" cy="5051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en-US" altLang="zh-CN" b="1" dirty="0">
                  <a:solidFill>
                    <a:srgbClr val="F5F0EA"/>
                  </a:solidFill>
                  <a:ea typeface="微软雅黑" charset="0"/>
                </a:rPr>
                <a:t>3.</a:t>
              </a:r>
              <a:r>
                <a:rPr lang="zh-CN" altLang="en-US" b="1" dirty="0">
                  <a:solidFill>
                    <a:srgbClr val="F5F0EA"/>
                  </a:solidFill>
                  <a:ea typeface="微软雅黑" charset="0"/>
                </a:rPr>
                <a:t>核心功能：</a:t>
              </a:r>
              <a:endParaRPr lang="en-US" altLang="zh-CN" b="1" dirty="0">
                <a:solidFill>
                  <a:srgbClr val="F5F0EA"/>
                </a:solidFill>
                <a:ea typeface="微软雅黑" charset="0"/>
              </a:endParaRPr>
            </a:p>
            <a:p>
              <a:pPr algn="ctr" defTabSz="609585"/>
              <a:r>
                <a:rPr lang="zh-CN" altLang="en-US" b="1" dirty="0">
                  <a:solidFill>
                    <a:srgbClr val="F5F0EA"/>
                  </a:solidFill>
                  <a:ea typeface="微软雅黑" charset="0"/>
                </a:rPr>
                <a:t>预测数据的获得与传输</a:t>
              </a:r>
            </a:p>
          </p:txBody>
        </p:sp>
      </p:grpSp>
      <p:grpSp>
        <p:nvGrpSpPr>
          <p:cNvPr id="99" name="组合 22"/>
          <p:cNvGrpSpPr/>
          <p:nvPr/>
        </p:nvGrpSpPr>
        <p:grpSpPr>
          <a:xfrm>
            <a:off x="8753938" y="2151330"/>
            <a:ext cx="1363256" cy="1070132"/>
            <a:chOff x="3654425" y="5089525"/>
            <a:chExt cx="1860550" cy="1460500"/>
          </a:xfrm>
          <a:solidFill>
            <a:schemeClr val="accent2">
              <a:lumMod val="50000"/>
            </a:schemeClr>
          </a:solidFill>
        </p:grpSpPr>
        <p:sp>
          <p:nvSpPr>
            <p:cNvPr id="100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技术要点</a:t>
            </a:r>
            <a:r>
              <a:rPr kumimoji="1" lang="en-US" altLang="zh-CN" dirty="0"/>
              <a:t>-</a:t>
            </a:r>
            <a:r>
              <a:rPr kumimoji="1" lang="zh-CN" altLang="en-US" dirty="0"/>
              <a:t>算法模型</a:t>
            </a:r>
          </a:p>
        </p:txBody>
      </p:sp>
      <p:grpSp>
        <p:nvGrpSpPr>
          <p:cNvPr id="40" name="组合 14"/>
          <p:cNvGrpSpPr/>
          <p:nvPr/>
        </p:nvGrpSpPr>
        <p:grpSpPr>
          <a:xfrm>
            <a:off x="3443037" y="2976166"/>
            <a:ext cx="5833286" cy="2625954"/>
            <a:chOff x="2079183" y="1879600"/>
            <a:chExt cx="7874000" cy="3028695"/>
          </a:xfrm>
        </p:grpSpPr>
        <p:sp>
          <p:nvSpPr>
            <p:cNvPr id="41" name="左箭头 40"/>
            <p:cNvSpPr/>
            <p:nvPr/>
          </p:nvSpPr>
          <p:spPr>
            <a:xfrm>
              <a:off x="2079183" y="1879600"/>
              <a:ext cx="4394200" cy="2438400"/>
            </a:xfrm>
            <a:prstGeom prst="leftArrow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任意多边形 8"/>
            <p:cNvSpPr/>
            <p:nvPr/>
          </p:nvSpPr>
          <p:spPr>
            <a:xfrm>
              <a:off x="3007360" y="2372359"/>
              <a:ext cx="2682239" cy="1593088"/>
            </a:xfrm>
            <a:custGeom>
              <a:avLst/>
              <a:gdLst>
                <a:gd name="connsiteX0" fmla="*/ 0 w 2682239"/>
                <a:gd name="connsiteY0" fmla="*/ 0 h 1593088"/>
                <a:gd name="connsiteX1" fmla="*/ 2682239 w 2682239"/>
                <a:gd name="connsiteY1" fmla="*/ 0 h 1593088"/>
                <a:gd name="connsiteX2" fmla="*/ 2682239 w 2682239"/>
                <a:gd name="connsiteY2" fmla="*/ 1593088 h 1593088"/>
                <a:gd name="connsiteX3" fmla="*/ 0 w 2682239"/>
                <a:gd name="connsiteY3" fmla="*/ 1593088 h 1593088"/>
                <a:gd name="connsiteX4" fmla="*/ 0 w 2682239"/>
                <a:gd name="connsiteY4" fmla="*/ 0 h 15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2239" h="1593088">
                  <a:moveTo>
                    <a:pt x="0" y="0"/>
                  </a:moveTo>
                  <a:lnTo>
                    <a:pt x="2682239" y="0"/>
                  </a:lnTo>
                  <a:lnTo>
                    <a:pt x="2682239" y="1593088"/>
                  </a:lnTo>
                  <a:lnTo>
                    <a:pt x="0" y="159308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202692" rIns="0" bIns="217170" numCol="1" spcCol="1270" anchor="ctr" anchorCtr="0">
              <a:noAutofit/>
            </a:bodyPr>
            <a:lstStyle/>
            <a:p>
              <a:pPr lvl="0" algn="ctr" defTabSz="2533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700" kern="1200">
                <a:solidFill>
                  <a:schemeClr val="tx2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任意多边形 9"/>
            <p:cNvSpPr/>
            <p:nvPr/>
          </p:nvSpPr>
          <p:spPr>
            <a:xfrm>
              <a:off x="6096000" y="2892551"/>
              <a:ext cx="3169920" cy="1593088"/>
            </a:xfrm>
            <a:custGeom>
              <a:avLst/>
              <a:gdLst>
                <a:gd name="connsiteX0" fmla="*/ 0 w 3169920"/>
                <a:gd name="connsiteY0" fmla="*/ 0 h 1593088"/>
                <a:gd name="connsiteX1" fmla="*/ 3169920 w 3169920"/>
                <a:gd name="connsiteY1" fmla="*/ 0 h 1593088"/>
                <a:gd name="connsiteX2" fmla="*/ 3169920 w 3169920"/>
                <a:gd name="connsiteY2" fmla="*/ 1593088 h 1593088"/>
                <a:gd name="connsiteX3" fmla="*/ 0 w 3169920"/>
                <a:gd name="connsiteY3" fmla="*/ 1593088 h 1593088"/>
                <a:gd name="connsiteX4" fmla="*/ 0 w 3169920"/>
                <a:gd name="connsiteY4" fmla="*/ 0 h 15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9920" h="1593088">
                  <a:moveTo>
                    <a:pt x="0" y="0"/>
                  </a:moveTo>
                  <a:lnTo>
                    <a:pt x="3169920" y="0"/>
                  </a:lnTo>
                  <a:lnTo>
                    <a:pt x="3169920" y="1593088"/>
                  </a:lnTo>
                  <a:lnTo>
                    <a:pt x="0" y="159308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202692" rIns="0" bIns="217170" numCol="1" spcCol="1270" anchor="ctr" anchorCtr="0">
              <a:noAutofit/>
            </a:bodyPr>
            <a:lstStyle/>
            <a:p>
              <a:pPr lvl="0" algn="ctr" defTabSz="2533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700" kern="1200">
                <a:solidFill>
                  <a:schemeClr val="tx2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左箭头 43"/>
            <p:cNvSpPr/>
            <p:nvPr/>
          </p:nvSpPr>
          <p:spPr>
            <a:xfrm rot="10800000" flipH="1">
              <a:off x="2218778" y="2082293"/>
              <a:ext cx="4123988" cy="2033014"/>
            </a:xfrm>
            <a:prstGeom prst="leftArrow">
              <a:avLst/>
            </a:prstGeom>
            <a:noFill/>
            <a:ln w="12700"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左箭头 44"/>
            <p:cNvSpPr/>
            <p:nvPr/>
          </p:nvSpPr>
          <p:spPr>
            <a:xfrm rot="10800000">
              <a:off x="5558981" y="2469895"/>
              <a:ext cx="4394202" cy="2438400"/>
            </a:xfrm>
            <a:prstGeom prst="leftArrow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左箭头 45"/>
            <p:cNvSpPr/>
            <p:nvPr/>
          </p:nvSpPr>
          <p:spPr>
            <a:xfrm rot="10800000">
              <a:off x="5689599" y="2656712"/>
              <a:ext cx="4123988" cy="2033014"/>
            </a:xfrm>
            <a:prstGeom prst="leftArrow">
              <a:avLst/>
            </a:prstGeom>
            <a:noFill/>
            <a:ln w="12700"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等腰三角形 13"/>
            <p:cNvSpPr/>
            <p:nvPr/>
          </p:nvSpPr>
          <p:spPr>
            <a:xfrm>
              <a:off x="5558982" y="2490787"/>
              <a:ext cx="914401" cy="592137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148613" y="3753722"/>
            <a:ext cx="287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</a:rPr>
              <a:t>数据集的优化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450354" y="1155778"/>
            <a:ext cx="9598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</a:rPr>
              <a:t>模型构建的两个重要的部分是数据集的处理与模型的优化</a:t>
            </a:r>
          </a:p>
        </p:txBody>
      </p:sp>
      <p:sp>
        <p:nvSpPr>
          <p:cNvPr id="92" name="矩形 91"/>
          <p:cNvSpPr/>
          <p:nvPr/>
        </p:nvSpPr>
        <p:spPr>
          <a:xfrm>
            <a:off x="6601622" y="4289143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</a:rPr>
              <a:t>算法模型的优化</a:t>
            </a:r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第一部分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研发过程</a:t>
            </a:r>
          </a:p>
        </p:txBody>
      </p:sp>
      <p:grpSp>
        <p:nvGrpSpPr>
          <p:cNvPr id="4" name="组合 22"/>
          <p:cNvGrpSpPr/>
          <p:nvPr/>
        </p:nvGrpSpPr>
        <p:grpSpPr>
          <a:xfrm>
            <a:off x="5698556" y="3477426"/>
            <a:ext cx="794889" cy="623974"/>
            <a:chOff x="3654425" y="5089525"/>
            <a:chExt cx="1860550" cy="14605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6077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数据集处理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871646"/>
            <a:ext cx="12192000" cy="1735667"/>
          </a:xfrm>
          <a:prstGeom prst="rect">
            <a:avLst/>
          </a:prstGeom>
          <a:solidFill>
            <a:srgbClr val="79A5B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67704" y="422004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相关性分析</a:t>
            </a:r>
          </a:p>
        </p:txBody>
      </p:sp>
      <p:sp>
        <p:nvSpPr>
          <p:cNvPr id="20" name="矩形 19"/>
          <p:cNvSpPr/>
          <p:nvPr/>
        </p:nvSpPr>
        <p:spPr>
          <a:xfrm>
            <a:off x="1518718" y="4852020"/>
            <a:ext cx="3215207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通过相关性分析优先选对最后的预测影响较大的特征值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同时可以验证我们相关的论文数据，以证明理论可行性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954796" y="4490337"/>
            <a:ext cx="10282409" cy="161214"/>
            <a:chOff x="954796" y="4490337"/>
            <a:chExt cx="10282409" cy="161214"/>
          </a:xfrm>
        </p:grpSpPr>
        <p:cxnSp>
          <p:nvCxnSpPr>
            <p:cNvPr id="27" name="直接连接符 42"/>
            <p:cNvCxnSpPr/>
            <p:nvPr/>
          </p:nvCxnSpPr>
          <p:spPr>
            <a:xfrm>
              <a:off x="6324283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平行四边形 27"/>
            <p:cNvSpPr/>
            <p:nvPr/>
          </p:nvSpPr>
          <p:spPr>
            <a:xfrm flipH="1">
              <a:off x="6049161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flipH="1">
              <a:off x="5986129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/>
            <p:cNvSpPr/>
            <p:nvPr/>
          </p:nvSpPr>
          <p:spPr>
            <a:xfrm flipH="1">
              <a:off x="6109486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42"/>
            <p:cNvCxnSpPr/>
            <p:nvPr/>
          </p:nvCxnSpPr>
          <p:spPr>
            <a:xfrm>
              <a:off x="954796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3012D040-94D0-F120-6EED-E7BAB018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02" y="1041896"/>
            <a:ext cx="5274310" cy="3196590"/>
          </a:xfrm>
          <a:prstGeom prst="rect">
            <a:avLst/>
          </a:prstGeom>
        </p:spPr>
      </p:pic>
      <p:grpSp>
        <p:nvGrpSpPr>
          <p:cNvPr id="25" name="Group 2672">
            <a:extLst>
              <a:ext uri="{FF2B5EF4-FFF2-40B4-BE49-F238E27FC236}">
                <a16:creationId xmlns:a16="http://schemas.microsoft.com/office/drawing/2014/main" id="{31DBCE15-D800-BE88-24A1-030066387118}"/>
              </a:ext>
            </a:extLst>
          </p:cNvPr>
          <p:cNvGrpSpPr/>
          <p:nvPr/>
        </p:nvGrpSpPr>
        <p:grpSpPr>
          <a:xfrm>
            <a:off x="6755639" y="-90330"/>
            <a:ext cx="4587550" cy="4754771"/>
            <a:chOff x="0" y="1392763"/>
            <a:chExt cx="5511020" cy="6010276"/>
          </a:xfrm>
        </p:grpSpPr>
        <p:sp>
          <p:nvSpPr>
            <p:cNvPr id="33" name="Shape 2662">
              <a:extLst>
                <a:ext uri="{FF2B5EF4-FFF2-40B4-BE49-F238E27FC236}">
                  <a16:creationId xmlns:a16="http://schemas.microsoft.com/office/drawing/2014/main" id="{FB30204B-A1F3-EDFB-3313-EE1583C185B6}"/>
                </a:ext>
              </a:extLst>
            </p:cNvPr>
            <p:cNvSpPr/>
            <p:nvPr/>
          </p:nvSpPr>
          <p:spPr>
            <a:xfrm>
              <a:off x="0" y="2092586"/>
              <a:ext cx="5511020" cy="5310453"/>
            </a:xfrm>
            <a:prstGeom prst="roundRect">
              <a:avLst>
                <a:gd name="adj" fmla="val 5907"/>
              </a:avLst>
            </a:prstGeom>
            <a:solidFill>
              <a:srgbClr val="77849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Group 2671">
              <a:extLst>
                <a:ext uri="{FF2B5EF4-FFF2-40B4-BE49-F238E27FC236}">
                  <a16:creationId xmlns:a16="http://schemas.microsoft.com/office/drawing/2014/main" id="{1B718831-7317-1C8D-6201-C1384AB00018}"/>
                </a:ext>
              </a:extLst>
            </p:cNvPr>
            <p:cNvGrpSpPr/>
            <p:nvPr/>
          </p:nvGrpSpPr>
          <p:grpSpPr>
            <a:xfrm>
              <a:off x="2487682" y="1392763"/>
              <a:ext cx="780922" cy="821788"/>
              <a:chOff x="-2" y="1392763"/>
              <a:chExt cx="780920" cy="821788"/>
            </a:xfrm>
          </p:grpSpPr>
          <p:sp>
            <p:nvSpPr>
              <p:cNvPr id="35" name="Shape 2663">
                <a:extLst>
                  <a:ext uri="{FF2B5EF4-FFF2-40B4-BE49-F238E27FC236}">
                    <a16:creationId xmlns:a16="http://schemas.microsoft.com/office/drawing/2014/main" id="{ECEEB4A9-99BA-CE20-D3D5-7A35C10F4A23}"/>
                  </a:ext>
                </a:extLst>
              </p:cNvPr>
              <p:cNvSpPr/>
              <p:nvPr/>
            </p:nvSpPr>
            <p:spPr>
              <a:xfrm>
                <a:off x="143667" y="1801235"/>
                <a:ext cx="637251" cy="413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14" y="0"/>
                    </a:moveTo>
                    <a:lnTo>
                      <a:pt x="21600" y="21600"/>
                    </a:lnTo>
                    <a:lnTo>
                      <a:pt x="4126" y="20621"/>
                    </a:lnTo>
                    <a:lnTo>
                      <a:pt x="0" y="18607"/>
                    </a:lnTo>
                    <a:lnTo>
                      <a:pt x="1801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sz="4265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6" name="Group 2669">
                <a:extLst>
                  <a:ext uri="{FF2B5EF4-FFF2-40B4-BE49-F238E27FC236}">
                    <a16:creationId xmlns:a16="http://schemas.microsoft.com/office/drawing/2014/main" id="{011903D7-9ED3-F34B-8838-BF0E3004D87F}"/>
                  </a:ext>
                </a:extLst>
              </p:cNvPr>
              <p:cNvGrpSpPr/>
              <p:nvPr/>
            </p:nvGrpSpPr>
            <p:grpSpPr>
              <a:xfrm>
                <a:off x="-2" y="1392763"/>
                <a:ext cx="637253" cy="770511"/>
                <a:chOff x="-1" y="0"/>
                <a:chExt cx="637251" cy="770509"/>
              </a:xfrm>
            </p:grpSpPr>
            <p:sp>
              <p:nvSpPr>
                <p:cNvPr id="37" name="Shape 2664">
                  <a:extLst>
                    <a:ext uri="{FF2B5EF4-FFF2-40B4-BE49-F238E27FC236}">
                      <a16:creationId xmlns:a16="http://schemas.microsoft.com/office/drawing/2014/main" id="{609EB576-28CE-DB6B-48C8-D84246D724CF}"/>
                    </a:ext>
                  </a:extLst>
                </p:cNvPr>
                <p:cNvSpPr/>
                <p:nvPr/>
              </p:nvSpPr>
              <p:spPr>
                <a:xfrm>
                  <a:off x="-1" y="375610"/>
                  <a:ext cx="637251" cy="3898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0836" y="21552"/>
                      </a:lnTo>
                      <a:lnTo>
                        <a:pt x="476" y="21600"/>
                      </a:lnTo>
                      <a:lnTo>
                        <a:pt x="0" y="158"/>
                      </a:lnTo>
                      <a:cubicBezTo>
                        <a:pt x="0" y="158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Shape 2665">
                  <a:extLst>
                    <a:ext uri="{FF2B5EF4-FFF2-40B4-BE49-F238E27FC236}">
                      <a16:creationId xmlns:a16="http://schemas.microsoft.com/office/drawing/2014/main" id="{41F81E9B-9B1C-38D8-4652-DF4558995E24}"/>
                    </a:ext>
                  </a:extLst>
                </p:cNvPr>
                <p:cNvSpPr/>
                <p:nvPr/>
              </p:nvSpPr>
              <p:spPr>
                <a:xfrm>
                  <a:off x="9884" y="583185"/>
                  <a:ext cx="610320" cy="1820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4" y="21600"/>
                      </a:moveTo>
                      <a:lnTo>
                        <a:pt x="21493" y="21498"/>
                      </a:lnTo>
                      <a:lnTo>
                        <a:pt x="21600" y="15288"/>
                      </a:lnTo>
                      <a:lnTo>
                        <a:pt x="0" y="0"/>
                      </a:lnTo>
                      <a:cubicBezTo>
                        <a:pt x="0" y="0"/>
                        <a:pt x="234" y="21600"/>
                        <a:pt x="234" y="21600"/>
                      </a:cubicBezTo>
                      <a:close/>
                    </a:path>
                  </a:pathLst>
                </a:custGeom>
                <a:solidFill>
                  <a:srgbClr val="21282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Shape 2666">
                  <a:extLst>
                    <a:ext uri="{FF2B5EF4-FFF2-40B4-BE49-F238E27FC236}">
                      <a16:creationId xmlns:a16="http://schemas.microsoft.com/office/drawing/2014/main" id="{2D2C8215-454F-E135-2E10-D252AC41ADEC}"/>
                    </a:ext>
                  </a:extLst>
                </p:cNvPr>
                <p:cNvSpPr/>
                <p:nvPr/>
              </p:nvSpPr>
              <p:spPr>
                <a:xfrm>
                  <a:off x="0" y="375610"/>
                  <a:ext cx="586005" cy="625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907"/>
                      </a:moveTo>
                      <a:lnTo>
                        <a:pt x="80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907"/>
                        <a:pt x="0" y="90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Shape 2667">
                  <a:extLst>
                    <a:ext uri="{FF2B5EF4-FFF2-40B4-BE49-F238E27FC236}">
                      <a16:creationId xmlns:a16="http://schemas.microsoft.com/office/drawing/2014/main" id="{EA68B253-1782-E64A-187E-6DEB873B8B81}"/>
                    </a:ext>
                  </a:extLst>
                </p:cNvPr>
                <p:cNvSpPr/>
                <p:nvPr/>
              </p:nvSpPr>
              <p:spPr>
                <a:xfrm>
                  <a:off x="108729" y="0"/>
                  <a:ext cx="431589" cy="7341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9" h="21599" extrusionOk="0">
                      <a:moveTo>
                        <a:pt x="20822" y="20670"/>
                      </a:moveTo>
                      <a:lnTo>
                        <a:pt x="19505" y="20671"/>
                      </a:lnTo>
                      <a:cubicBezTo>
                        <a:pt x="18901" y="18847"/>
                        <a:pt x="16346" y="11769"/>
                        <a:pt x="15615" y="9884"/>
                      </a:cubicBezTo>
                      <a:cubicBezTo>
                        <a:pt x="15467" y="9499"/>
                        <a:pt x="15285" y="9151"/>
                        <a:pt x="15108" y="8788"/>
                      </a:cubicBezTo>
                      <a:cubicBezTo>
                        <a:pt x="14346" y="7215"/>
                        <a:pt x="13961" y="6225"/>
                        <a:pt x="15576" y="5446"/>
                      </a:cubicBezTo>
                      <a:cubicBezTo>
                        <a:pt x="16992" y="4762"/>
                        <a:pt x="17485" y="3585"/>
                        <a:pt x="16830" y="2436"/>
                      </a:cubicBezTo>
                      <a:cubicBezTo>
                        <a:pt x="16194" y="1318"/>
                        <a:pt x="14272" y="97"/>
                        <a:pt x="10790" y="0"/>
                      </a:cubicBezTo>
                      <a:cubicBezTo>
                        <a:pt x="10781" y="0"/>
                        <a:pt x="10772" y="74"/>
                        <a:pt x="10763" y="75"/>
                      </a:cubicBezTo>
                      <a:cubicBezTo>
                        <a:pt x="10757" y="75"/>
                        <a:pt x="10753" y="152"/>
                        <a:pt x="10748" y="152"/>
                      </a:cubicBezTo>
                      <a:cubicBezTo>
                        <a:pt x="10743" y="152"/>
                        <a:pt x="10739" y="152"/>
                        <a:pt x="10732" y="152"/>
                      </a:cubicBezTo>
                      <a:cubicBezTo>
                        <a:pt x="10723" y="153"/>
                        <a:pt x="10714" y="80"/>
                        <a:pt x="10706" y="80"/>
                      </a:cubicBezTo>
                      <a:cubicBezTo>
                        <a:pt x="7225" y="182"/>
                        <a:pt x="5309" y="1371"/>
                        <a:pt x="4679" y="2490"/>
                      </a:cubicBezTo>
                      <a:cubicBezTo>
                        <a:pt x="4029" y="3641"/>
                        <a:pt x="4527" y="4805"/>
                        <a:pt x="5947" y="5486"/>
                      </a:cubicBezTo>
                      <a:cubicBezTo>
                        <a:pt x="7567" y="6262"/>
                        <a:pt x="7186" y="7257"/>
                        <a:pt x="6431" y="8831"/>
                      </a:cubicBezTo>
                      <a:cubicBezTo>
                        <a:pt x="6257" y="9194"/>
                        <a:pt x="6077" y="9511"/>
                        <a:pt x="5930" y="9897"/>
                      </a:cubicBezTo>
                      <a:cubicBezTo>
                        <a:pt x="5210" y="11783"/>
                        <a:pt x="2687" y="18861"/>
                        <a:pt x="2091" y="20686"/>
                      </a:cubicBezTo>
                      <a:lnTo>
                        <a:pt x="776" y="20687"/>
                      </a:lnTo>
                      <a:cubicBezTo>
                        <a:pt x="346" y="20688"/>
                        <a:pt x="0" y="20892"/>
                        <a:pt x="0" y="21144"/>
                      </a:cubicBezTo>
                      <a:cubicBezTo>
                        <a:pt x="1" y="21396"/>
                        <a:pt x="349" y="21600"/>
                        <a:pt x="777" y="21599"/>
                      </a:cubicBezTo>
                      <a:lnTo>
                        <a:pt x="2726" y="21598"/>
                      </a:lnTo>
                      <a:cubicBezTo>
                        <a:pt x="3094" y="21598"/>
                        <a:pt x="3411" y="21499"/>
                        <a:pt x="3485" y="21287"/>
                      </a:cubicBezTo>
                      <a:cubicBezTo>
                        <a:pt x="3517" y="21197"/>
                        <a:pt x="6632" y="12243"/>
                        <a:pt x="7445" y="10118"/>
                      </a:cubicBezTo>
                      <a:cubicBezTo>
                        <a:pt x="7582" y="9757"/>
                        <a:pt x="7756" y="9407"/>
                        <a:pt x="7925" y="9055"/>
                      </a:cubicBezTo>
                      <a:cubicBezTo>
                        <a:pt x="8660" y="7524"/>
                        <a:pt x="9419" y="5948"/>
                        <a:pt x="6929" y="4754"/>
                      </a:cubicBezTo>
                      <a:cubicBezTo>
                        <a:pt x="6011" y="4314"/>
                        <a:pt x="5707" y="3524"/>
                        <a:pt x="6151" y="2736"/>
                      </a:cubicBezTo>
                      <a:cubicBezTo>
                        <a:pt x="6755" y="1665"/>
                        <a:pt x="8472" y="990"/>
                        <a:pt x="10751" y="916"/>
                      </a:cubicBezTo>
                      <a:cubicBezTo>
                        <a:pt x="13028" y="986"/>
                        <a:pt x="14748" y="1661"/>
                        <a:pt x="15359" y="2731"/>
                      </a:cubicBezTo>
                      <a:cubicBezTo>
                        <a:pt x="15807" y="3518"/>
                        <a:pt x="15505" y="4313"/>
                        <a:pt x="14592" y="4754"/>
                      </a:cubicBezTo>
                      <a:cubicBezTo>
                        <a:pt x="12107" y="5952"/>
                        <a:pt x="12874" y="7535"/>
                        <a:pt x="13616" y="9065"/>
                      </a:cubicBezTo>
                      <a:cubicBezTo>
                        <a:pt x="13787" y="9416"/>
                        <a:pt x="13962" y="9779"/>
                        <a:pt x="14102" y="10140"/>
                      </a:cubicBezTo>
                      <a:cubicBezTo>
                        <a:pt x="14924" y="12263"/>
                        <a:pt x="18081" y="21184"/>
                        <a:pt x="18115" y="21275"/>
                      </a:cubicBezTo>
                      <a:cubicBezTo>
                        <a:pt x="18189" y="21486"/>
                        <a:pt x="18506" y="21585"/>
                        <a:pt x="18875" y="21584"/>
                      </a:cubicBezTo>
                      <a:lnTo>
                        <a:pt x="20824" y="21583"/>
                      </a:lnTo>
                      <a:cubicBezTo>
                        <a:pt x="21254" y="21582"/>
                        <a:pt x="21600" y="21378"/>
                        <a:pt x="21599" y="21126"/>
                      </a:cubicBezTo>
                      <a:cubicBezTo>
                        <a:pt x="21599" y="20874"/>
                        <a:pt x="21252" y="20670"/>
                        <a:pt x="20822" y="20670"/>
                      </a:cubicBezTo>
                      <a:close/>
                    </a:path>
                  </a:pathLst>
                </a:custGeom>
                <a:solidFill>
                  <a:srgbClr val="95C5F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Shape 2668">
                  <a:extLst>
                    <a:ext uri="{FF2B5EF4-FFF2-40B4-BE49-F238E27FC236}">
                      <a16:creationId xmlns:a16="http://schemas.microsoft.com/office/drawing/2014/main" id="{1E1250A7-A34D-F304-AA90-71F86E58B406}"/>
                    </a:ext>
                  </a:extLst>
                </p:cNvPr>
                <p:cNvSpPr/>
                <p:nvPr/>
              </p:nvSpPr>
              <p:spPr>
                <a:xfrm>
                  <a:off x="-1" y="721568"/>
                  <a:ext cx="621084" cy="489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8" h="21579" extrusionOk="0">
                      <a:moveTo>
                        <a:pt x="21598" y="10597"/>
                      </a:moveTo>
                      <a:cubicBezTo>
                        <a:pt x="21599" y="16454"/>
                        <a:pt x="21218" y="21212"/>
                        <a:pt x="20745" y="21225"/>
                      </a:cubicBezTo>
                      <a:lnTo>
                        <a:pt x="856" y="21578"/>
                      </a:lnTo>
                      <a:cubicBezTo>
                        <a:pt x="383" y="21591"/>
                        <a:pt x="0" y="16845"/>
                        <a:pt x="0" y="10989"/>
                      </a:cubicBezTo>
                      <a:lnTo>
                        <a:pt x="0" y="10989"/>
                      </a:lnTo>
                      <a:cubicBezTo>
                        <a:pt x="-1" y="5124"/>
                        <a:pt x="381" y="366"/>
                        <a:pt x="854" y="357"/>
                      </a:cubicBezTo>
                      <a:lnTo>
                        <a:pt x="20743" y="0"/>
                      </a:lnTo>
                      <a:cubicBezTo>
                        <a:pt x="21215" y="-9"/>
                        <a:pt x="21598" y="4737"/>
                        <a:pt x="21598" y="10597"/>
                      </a:cubicBezTo>
                      <a:cubicBezTo>
                        <a:pt x="21598" y="10597"/>
                        <a:pt x="21598" y="10597"/>
                        <a:pt x="21598" y="1059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64B1360C-AD10-6692-F14C-55F91CB57380}"/>
              </a:ext>
            </a:extLst>
          </p:cNvPr>
          <p:cNvSpPr txBox="1"/>
          <p:nvPr/>
        </p:nvSpPr>
        <p:spPr>
          <a:xfrm>
            <a:off x="7203756" y="771509"/>
            <a:ext cx="371373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根据中国民航的统计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,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航空公司航班延误的主要原因如表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2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所示。 按该原因导致航班延误的比例大小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,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主要有航空公司原因、空管原因、天气原因和军事活动 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,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这四项的总和占到航班延误总数的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90%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以上。 从表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2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可以看出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,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虽然航空公司自身造成的航班延误占绝大多数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,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但从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2008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年以来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,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这一比例在逐年下降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;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天气原因造成的航班延误基本上保持在 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20% 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左右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;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但空管和军事活动造成的航班延误却呈逐年上升趋势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,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二者之和将近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40%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。 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PingFang SC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ED478F8-F0DF-55B5-476C-4523AFD9F9C3}"/>
              </a:ext>
            </a:extLst>
          </p:cNvPr>
          <p:cNvSpPr txBox="1"/>
          <p:nvPr/>
        </p:nvSpPr>
        <p:spPr>
          <a:xfrm>
            <a:off x="7003576" y="4982373"/>
            <a:ext cx="3913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PingFang SC"/>
              </a:rPr>
              <a:t>参考文献：</a:t>
            </a:r>
            <a:endParaRPr lang="en-US" altLang="zh-CN" b="1" dirty="0">
              <a:latin typeface="PingFang SC"/>
            </a:endParaRPr>
          </a:p>
          <a:p>
            <a:r>
              <a:rPr lang="en-US" altLang="zh-CN" b="1" dirty="0">
                <a:latin typeface="PingFang SC"/>
              </a:rPr>
              <a:t>[1]</a:t>
            </a:r>
            <a:r>
              <a:rPr lang="zh-CN" altLang="en-US" b="1" dirty="0">
                <a:latin typeface="PingFang SC"/>
              </a:rPr>
              <a:t>董念清</a:t>
            </a:r>
            <a:r>
              <a:rPr lang="en-US" altLang="zh-CN" b="1" dirty="0">
                <a:latin typeface="PingFang SC"/>
              </a:rPr>
              <a:t>. </a:t>
            </a:r>
            <a:r>
              <a:rPr lang="zh-CN" altLang="en-US" b="1" dirty="0">
                <a:latin typeface="PingFang SC"/>
              </a:rPr>
              <a:t>中国航班延误的现状、原因及治理路径</a:t>
            </a:r>
            <a:r>
              <a:rPr lang="en-US" altLang="zh-CN" b="1" dirty="0">
                <a:latin typeface="PingFang SC"/>
              </a:rPr>
              <a:t>[J]. </a:t>
            </a:r>
            <a:r>
              <a:rPr lang="zh-CN" altLang="en-US" b="1" dirty="0">
                <a:latin typeface="PingFang SC"/>
              </a:rPr>
              <a:t>北京航空航天大学学报</a:t>
            </a:r>
            <a:r>
              <a:rPr lang="en-US" altLang="zh-CN" b="1" dirty="0">
                <a:latin typeface="PingFang SC"/>
              </a:rPr>
              <a:t>(</a:t>
            </a:r>
            <a:r>
              <a:rPr lang="zh-CN" altLang="en-US" b="1" dirty="0">
                <a:latin typeface="PingFang SC"/>
              </a:rPr>
              <a:t>社会科学版</a:t>
            </a:r>
            <a:r>
              <a:rPr lang="en-US" altLang="zh-CN" b="1" dirty="0">
                <a:latin typeface="PingFang SC"/>
              </a:rPr>
              <a:t>), 2013, 26(6):25-32.</a:t>
            </a:r>
          </a:p>
        </p:txBody>
      </p:sp>
    </p:spTree>
    <p:extLst>
      <p:ext uri="{BB962C8B-B14F-4D97-AF65-F5344CB8AC3E}">
        <p14:creationId xmlns:p14="http://schemas.microsoft.com/office/powerpoint/2010/main" val="103078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445855" y="2333228"/>
            <a:ext cx="126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题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125253" y="2333228"/>
            <a:ext cx="126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828122" y="2333228"/>
            <a:ext cx="126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74343" y="-18337"/>
            <a:ext cx="6473857" cy="861175"/>
            <a:chOff x="74343" y="-18337"/>
            <a:chExt cx="6473857" cy="861175"/>
          </a:xfrm>
        </p:grpSpPr>
        <p:grpSp>
          <p:nvGrpSpPr>
            <p:cNvPr id="43" name="组合 42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52" name="任意多边形: 形状 51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4"/>
            <p:cNvSpPr txBox="1"/>
            <p:nvPr/>
          </p:nvSpPr>
          <p:spPr>
            <a:xfrm>
              <a:off x="1906603" y="263170"/>
              <a:ext cx="4641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+mn-ea"/>
                  <a:sym typeface="+mn-lt"/>
                </a:rPr>
                <a:t>第一次优化数据集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A2AB6A7-A617-15A3-91D1-6ED8FB56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44" y="889579"/>
            <a:ext cx="11194111" cy="583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1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数据集处理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871646"/>
            <a:ext cx="12192000" cy="1735667"/>
          </a:xfrm>
          <a:prstGeom prst="rect">
            <a:avLst/>
          </a:prstGeom>
          <a:solidFill>
            <a:srgbClr val="79A5B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88294" y="46930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延迟情况的散点图统计</a:t>
            </a:r>
          </a:p>
        </p:txBody>
      </p:sp>
      <p:sp>
        <p:nvSpPr>
          <p:cNvPr id="24" name="矩形 23"/>
          <p:cNvSpPr/>
          <p:nvPr/>
        </p:nvSpPr>
        <p:spPr>
          <a:xfrm>
            <a:off x="7868187" y="5213586"/>
            <a:ext cx="2933204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通过对延迟情况的统计并结合相关的论文依据进行延迟程度的划分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954796" y="4490337"/>
            <a:ext cx="10282409" cy="161214"/>
            <a:chOff x="954796" y="4490337"/>
            <a:chExt cx="10282409" cy="161214"/>
          </a:xfrm>
        </p:grpSpPr>
        <p:cxnSp>
          <p:nvCxnSpPr>
            <p:cNvPr id="27" name="直接连接符 42"/>
            <p:cNvCxnSpPr/>
            <p:nvPr/>
          </p:nvCxnSpPr>
          <p:spPr>
            <a:xfrm>
              <a:off x="6324283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平行四边形 27"/>
            <p:cNvSpPr/>
            <p:nvPr/>
          </p:nvSpPr>
          <p:spPr>
            <a:xfrm flipH="1">
              <a:off x="6049161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flipH="1">
              <a:off x="5986129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/>
            <p:cNvSpPr/>
            <p:nvPr/>
          </p:nvSpPr>
          <p:spPr>
            <a:xfrm flipH="1">
              <a:off x="6109486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42"/>
            <p:cNvCxnSpPr/>
            <p:nvPr/>
          </p:nvCxnSpPr>
          <p:spPr>
            <a:xfrm>
              <a:off x="954796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A40AF053-46E7-409F-C29E-4D5C1424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6" y="1076275"/>
            <a:ext cx="4886840" cy="3300967"/>
          </a:xfrm>
          <a:prstGeom prst="rect">
            <a:avLst/>
          </a:prstGeom>
        </p:spPr>
      </p:pic>
      <p:pic>
        <p:nvPicPr>
          <p:cNvPr id="33" name="图片 32" descr="upload_post_object_v2_732398538">
            <a:extLst>
              <a:ext uri="{FF2B5EF4-FFF2-40B4-BE49-F238E27FC236}">
                <a16:creationId xmlns:a16="http://schemas.microsoft.com/office/drawing/2014/main" id="{7D69D11E-4EBC-D6F3-E11D-6136373A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338"/>
          <a:stretch>
            <a:fillRect/>
          </a:stretch>
        </p:blipFill>
        <p:spPr>
          <a:xfrm>
            <a:off x="1423932" y="1498236"/>
            <a:ext cx="3819682" cy="245704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D0E1E563-A3BF-663D-355D-38E217A5204E}"/>
              </a:ext>
            </a:extLst>
          </p:cNvPr>
          <p:cNvSpPr txBox="1"/>
          <p:nvPr/>
        </p:nvSpPr>
        <p:spPr>
          <a:xfrm>
            <a:off x="389927" y="4458368"/>
            <a:ext cx="6042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1800" kern="100" dirty="0">
              <a:solidFill>
                <a:srgbClr val="00B0F0"/>
              </a:solidFill>
              <a:effectLst/>
              <a:latin typeface="等线" panose="02010600030101010101" pitchFamily="2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参考文献</a:t>
            </a:r>
            <a:endParaRPr lang="en-US" altLang="zh-CN" sz="1800" kern="100" dirty="0">
              <a:solidFill>
                <a:srgbClr val="00B0F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唐红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王栋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宋博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基于非线性赋权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XGBoost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算法的航班延误分类预测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[J]. 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系统仿真学报</a:t>
            </a:r>
            <a:r>
              <a:rPr lang="zh-CN" altLang="zh-CN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2021.</a:t>
            </a:r>
            <a:endParaRPr lang="en-US" altLang="zh-CN" sz="1800" kern="100" dirty="0">
              <a:solidFill>
                <a:srgbClr val="00B0F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中的分类器准确率结果对比</a:t>
            </a:r>
            <a:endParaRPr lang="en-US" altLang="zh-CN" sz="1800" kern="100" dirty="0">
              <a:solidFill>
                <a:srgbClr val="00B0F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solidFill>
                <a:srgbClr val="00B0F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74343" y="-18337"/>
            <a:ext cx="6473857" cy="861175"/>
            <a:chOff x="74343" y="-18337"/>
            <a:chExt cx="6473857" cy="861175"/>
          </a:xfrm>
        </p:grpSpPr>
        <p:grpSp>
          <p:nvGrpSpPr>
            <p:cNvPr id="43" name="组合 42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52" name="任意多边形: 形状 51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4"/>
            <p:cNvSpPr txBox="1"/>
            <p:nvPr/>
          </p:nvSpPr>
          <p:spPr>
            <a:xfrm>
              <a:off x="1906603" y="263170"/>
              <a:ext cx="464159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+mn-ea"/>
                  <a:sym typeface="+mn-lt"/>
                </a:rPr>
                <a:t>第二次优化数据集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421894" y="5582520"/>
            <a:ext cx="10272636" cy="15600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000" dirty="0"/>
              <a:t>较之前仅有气象数据外，只保留了</a:t>
            </a:r>
            <a:r>
              <a:rPr lang="zh-CN" altLang="en-US" sz="2000" u="sng" dirty="0"/>
              <a:t>出发机场，到达机场，航班编号，距离，以及年月日</a:t>
            </a:r>
            <a:r>
              <a:rPr lang="zh-CN" altLang="en-US" sz="2000" dirty="0"/>
              <a:t>作为特征，并将字符串特征转化为字典映射编码，对延迟程度做了划分，分别对应</a:t>
            </a:r>
            <a:r>
              <a:rPr lang="en-US" altLang="zh-CN" sz="2000" u="sng" dirty="0"/>
              <a:t>0,1,2,3</a:t>
            </a:r>
            <a:r>
              <a:rPr lang="zh-CN" altLang="en-US" sz="2000" dirty="0"/>
              <a:t>。因为</a:t>
            </a:r>
            <a:r>
              <a:rPr lang="en-US" altLang="zh-CN" sz="2000" dirty="0"/>
              <a:t>xgboost</a:t>
            </a:r>
            <a:r>
              <a:rPr lang="zh-CN" altLang="en-US" sz="2000" dirty="0"/>
              <a:t>的</a:t>
            </a:r>
            <a:r>
              <a:rPr lang="en-US" altLang="zh-CN" sz="2000" dirty="0"/>
              <a:t>shu</a:t>
            </a:r>
            <a:r>
              <a:rPr lang="zh-CN" altLang="en-US" sz="2000" dirty="0"/>
              <a:t>决策树的特性，并不需要采用</a:t>
            </a:r>
            <a:r>
              <a:rPr lang="en-US" altLang="zh-CN" sz="2000" dirty="0"/>
              <a:t>one</a:t>
            </a:r>
            <a:r>
              <a:rPr lang="zh-CN" altLang="en-US" sz="2000" dirty="0"/>
              <a:t>-</a:t>
            </a:r>
            <a:r>
              <a:rPr lang="en-US" altLang="zh-CN" sz="2000" dirty="0"/>
              <a:t>hot</a:t>
            </a:r>
            <a:r>
              <a:rPr lang="zh-CN" altLang="en-US" sz="2000" dirty="0"/>
              <a:t>编码</a:t>
            </a:r>
          </a:p>
        </p:txBody>
      </p:sp>
      <p:pic>
        <p:nvPicPr>
          <p:cNvPr id="2" name="图片 1" descr="upload_post_object_v2_1445637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4" y="1157756"/>
            <a:ext cx="6063504" cy="40521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12096" y="1157756"/>
            <a:ext cx="6200865" cy="106945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sz="1200" b="0" u="none" dirty="0">
                <a:solidFill>
                  <a:srgbClr val="008000"/>
                </a:solidFill>
                <a:ea typeface="Consolas" panose="020B0609020204030204" charset="0"/>
              </a:rPr>
              <a:t>        # 为出发机场,到达机场,航班编号,年,月,日,时间 字符串转化为可训练的变量</a:t>
            </a:r>
            <a:endParaRPr lang="en-US" sz="1200" b="0" u="none" dirty="0">
              <a:solidFill>
                <a:srgbClr val="000000"/>
              </a:solidFill>
              <a:latin typeface="Consolas" panose="020B0609020204030204" charset="0"/>
            </a:endParaRP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'出发机场'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'出发机场'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795E26"/>
                </a:solidFill>
                <a:latin typeface="Consolas" panose="020B0609020204030204" charset="0"/>
              </a:rPr>
              <a:t>astype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(</a:t>
            </a:r>
            <a:r>
              <a:rPr lang="en-US" sz="1200" b="0" u="none" dirty="0">
                <a:solidFill>
                  <a:srgbClr val="A31515"/>
                </a:solidFill>
                <a:latin typeface="Consolas" panose="020B0609020204030204" charset="0"/>
              </a:rPr>
              <a:t>'category'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)</a:t>
            </a: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'到达机场'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'到达机场'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795E26"/>
                </a:solidFill>
                <a:latin typeface="Consolas" panose="020B0609020204030204" charset="0"/>
              </a:rPr>
              <a:t>astype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(</a:t>
            </a:r>
            <a:r>
              <a:rPr lang="en-US" sz="1200" b="0" u="none" dirty="0">
                <a:solidFill>
                  <a:srgbClr val="A31515"/>
                </a:solidFill>
                <a:latin typeface="Consolas" panose="020B0609020204030204" charset="0"/>
              </a:rPr>
              <a:t>'category'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)</a:t>
            </a: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'航班编号'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'航班编号'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795E26"/>
                </a:solidFill>
                <a:latin typeface="Consolas" panose="020B0609020204030204" charset="0"/>
              </a:rPr>
              <a:t>astype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(</a:t>
            </a:r>
            <a:r>
              <a:rPr lang="en-US" sz="1200" b="0" u="none" dirty="0">
                <a:solidFill>
                  <a:srgbClr val="A31515"/>
                </a:solidFill>
                <a:latin typeface="Consolas" panose="020B0609020204030204" charset="0"/>
              </a:rPr>
              <a:t>'category'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)</a:t>
            </a: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zh-CN" sz="1200" b="0" u="none" dirty="0">
                <a:solidFill>
                  <a:srgbClr val="008000"/>
                </a:solidFill>
                <a:ea typeface="Consolas" panose="020B0609020204030204" charset="0"/>
              </a:rPr>
              <a:t># 字典映射编码</a:t>
            </a:r>
            <a:endParaRPr lang="en-US" sz="1200" b="0" u="none" dirty="0">
              <a:solidFill>
                <a:srgbClr val="000000"/>
              </a:solidFill>
              <a:latin typeface="Consolas" panose="020B0609020204030204" charset="0"/>
            </a:endParaRP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'出发机场'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'出发机场'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cat</a:t>
            </a:r>
            <a:r>
              <a:rPr lang="en-US" sz="1200" b="0" u="none" dirty="0" err="1">
                <a:solidFill>
                  <a:srgbClr val="000000"/>
                </a:solidFill>
                <a:latin typeface="Consolas" panose="020B0609020204030204" charset="0"/>
              </a:rPr>
              <a:t>.codes</a:t>
            </a:r>
            <a:endParaRPr lang="en-US" sz="1200" b="0" u="none" dirty="0">
              <a:solidFill>
                <a:srgbClr val="000000"/>
              </a:solidFill>
              <a:latin typeface="Consolas" panose="020B0609020204030204" charset="0"/>
            </a:endParaRP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'到达机场'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'到达机场'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cat</a:t>
            </a:r>
            <a:r>
              <a:rPr lang="en-US" sz="1200" b="0" u="none" dirty="0" err="1">
                <a:solidFill>
                  <a:srgbClr val="000000"/>
                </a:solidFill>
                <a:latin typeface="Consolas" panose="020B0609020204030204" charset="0"/>
              </a:rPr>
              <a:t>.codes</a:t>
            </a:r>
            <a:endParaRPr lang="en-US" sz="1200" b="0" u="none" dirty="0">
              <a:solidFill>
                <a:srgbClr val="000000"/>
              </a:solidFill>
              <a:latin typeface="Consolas" panose="020B0609020204030204" charset="0"/>
            </a:endParaRP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'航班编号'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'航班编号'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cat</a:t>
            </a:r>
            <a:r>
              <a:rPr lang="en-US" sz="1200" b="0" u="none" dirty="0" err="1">
                <a:solidFill>
                  <a:srgbClr val="000000"/>
                </a:solidFill>
                <a:latin typeface="Consolas" panose="020B0609020204030204" charset="0"/>
              </a:rPr>
              <a:t>.codes</a:t>
            </a:r>
            <a:endParaRPr lang="zh-CN" altLang="en-US" dirty="0"/>
          </a:p>
        </p:txBody>
      </p:sp>
      <p:pic>
        <p:nvPicPr>
          <p:cNvPr id="4" name="图片 3" descr="upload_post_object_v2_732398538"/>
          <p:cNvPicPr>
            <a:picLocks noChangeAspect="1"/>
          </p:cNvPicPr>
          <p:nvPr/>
        </p:nvPicPr>
        <p:blipFill>
          <a:blip r:embed="rId4"/>
          <a:srcRect b="39338"/>
          <a:stretch>
            <a:fillRect/>
          </a:stretch>
        </p:blipFill>
        <p:spPr>
          <a:xfrm>
            <a:off x="7060908" y="3084072"/>
            <a:ext cx="3492892" cy="22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5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445855" y="2333228"/>
            <a:ext cx="126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题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125253" y="2333228"/>
            <a:ext cx="126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828122" y="2333228"/>
            <a:ext cx="126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74343" y="-18337"/>
            <a:ext cx="6473857" cy="861175"/>
            <a:chOff x="74343" y="-18337"/>
            <a:chExt cx="6473857" cy="861175"/>
          </a:xfrm>
        </p:grpSpPr>
        <p:grpSp>
          <p:nvGrpSpPr>
            <p:cNvPr id="43" name="组合 42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52" name="任意多边形: 形状 51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4"/>
            <p:cNvSpPr txBox="1"/>
            <p:nvPr/>
          </p:nvSpPr>
          <p:spPr>
            <a:xfrm>
              <a:off x="1906603" y="263170"/>
              <a:ext cx="4641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+mn-ea"/>
                  <a:sym typeface="+mn-lt"/>
                </a:rPr>
                <a:t>第一次优化数据集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A2AB6A7-A617-15A3-91D1-6ED8FB56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44" y="889579"/>
            <a:ext cx="11194111" cy="5830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71418" y="305751"/>
            <a:ext cx="7982108" cy="464425"/>
          </a:xfrm>
        </p:spPr>
        <p:txBody>
          <a:bodyPr/>
          <a:lstStyle/>
          <a:p>
            <a:r>
              <a:rPr kumimoji="1" lang="zh-CN" altLang="en-US" dirty="0"/>
              <a:t>模型优化</a:t>
            </a:r>
            <a:r>
              <a:rPr kumimoji="1" lang="en-US" altLang="zh-CN" dirty="0"/>
              <a:t>-</a:t>
            </a:r>
            <a:r>
              <a:rPr kumimoji="1" lang="zh-CN" altLang="en-US" dirty="0"/>
              <a:t>通过大量的调参比对最后得出合适的模型与参数</a:t>
            </a:r>
          </a:p>
        </p:txBody>
      </p:sp>
      <p:sp>
        <p:nvSpPr>
          <p:cNvPr id="4" name="矩形 3"/>
          <p:cNvSpPr/>
          <p:nvPr/>
        </p:nvSpPr>
        <p:spPr>
          <a:xfrm>
            <a:off x="9153526" y="0"/>
            <a:ext cx="3038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Freeform 731">
            <a:extLst>
              <a:ext uri="{FF2B5EF4-FFF2-40B4-BE49-F238E27FC236}">
                <a16:creationId xmlns:a16="http://schemas.microsoft.com/office/drawing/2014/main" id="{2A49EDAB-2536-7891-760E-810A080EB930}"/>
              </a:ext>
            </a:extLst>
          </p:cNvPr>
          <p:cNvSpPr>
            <a:spLocks noEditPoints="1"/>
          </p:cNvSpPr>
          <p:nvPr/>
        </p:nvSpPr>
        <p:spPr bwMode="auto">
          <a:xfrm>
            <a:off x="4515893" y="1974267"/>
            <a:ext cx="452818" cy="661808"/>
          </a:xfrm>
          <a:custGeom>
            <a:avLst/>
            <a:gdLst>
              <a:gd name="T0" fmla="*/ 22 w 78"/>
              <a:gd name="T1" fmla="*/ 99 h 114"/>
              <a:gd name="T2" fmla="*/ 23 w 78"/>
              <a:gd name="T3" fmla="*/ 105 h 114"/>
              <a:gd name="T4" fmla="*/ 29 w 78"/>
              <a:gd name="T5" fmla="*/ 108 h 114"/>
              <a:gd name="T6" fmla="*/ 29 w 78"/>
              <a:gd name="T7" fmla="*/ 112 h 114"/>
              <a:gd name="T8" fmla="*/ 39 w 78"/>
              <a:gd name="T9" fmla="*/ 114 h 114"/>
              <a:gd name="T10" fmla="*/ 49 w 78"/>
              <a:gd name="T11" fmla="*/ 112 h 114"/>
              <a:gd name="T12" fmla="*/ 49 w 78"/>
              <a:gd name="T13" fmla="*/ 108 h 114"/>
              <a:gd name="T14" fmla="*/ 55 w 78"/>
              <a:gd name="T15" fmla="*/ 105 h 114"/>
              <a:gd name="T16" fmla="*/ 56 w 78"/>
              <a:gd name="T17" fmla="*/ 99 h 114"/>
              <a:gd name="T18" fmla="*/ 39 w 78"/>
              <a:gd name="T19" fmla="*/ 102 h 114"/>
              <a:gd name="T20" fmla="*/ 22 w 78"/>
              <a:gd name="T21" fmla="*/ 99 h 114"/>
              <a:gd name="T22" fmla="*/ 21 w 78"/>
              <a:gd name="T23" fmla="*/ 88 h 114"/>
              <a:gd name="T24" fmla="*/ 22 w 78"/>
              <a:gd name="T25" fmla="*/ 94 h 114"/>
              <a:gd name="T26" fmla="*/ 39 w 78"/>
              <a:gd name="T27" fmla="*/ 97 h 114"/>
              <a:gd name="T28" fmla="*/ 56 w 78"/>
              <a:gd name="T29" fmla="*/ 94 h 114"/>
              <a:gd name="T30" fmla="*/ 57 w 78"/>
              <a:gd name="T31" fmla="*/ 88 h 114"/>
              <a:gd name="T32" fmla="*/ 39 w 78"/>
              <a:gd name="T33" fmla="*/ 91 h 114"/>
              <a:gd name="T34" fmla="*/ 21 w 78"/>
              <a:gd name="T35" fmla="*/ 88 h 114"/>
              <a:gd name="T36" fmla="*/ 48 w 78"/>
              <a:gd name="T37" fmla="*/ 54 h 114"/>
              <a:gd name="T38" fmla="*/ 39 w 78"/>
              <a:gd name="T39" fmla="*/ 38 h 114"/>
              <a:gd name="T40" fmla="*/ 30 w 78"/>
              <a:gd name="T41" fmla="*/ 54 h 114"/>
              <a:gd name="T42" fmla="*/ 27 w 78"/>
              <a:gd name="T43" fmla="*/ 46 h 114"/>
              <a:gd name="T44" fmla="*/ 21 w 78"/>
              <a:gd name="T45" fmla="*/ 49 h 114"/>
              <a:gd name="T46" fmla="*/ 30 w 78"/>
              <a:gd name="T47" fmla="*/ 68 h 114"/>
              <a:gd name="T48" fmla="*/ 39 w 78"/>
              <a:gd name="T49" fmla="*/ 51 h 114"/>
              <a:gd name="T50" fmla="*/ 48 w 78"/>
              <a:gd name="T51" fmla="*/ 68 h 114"/>
              <a:gd name="T52" fmla="*/ 57 w 78"/>
              <a:gd name="T53" fmla="*/ 49 h 114"/>
              <a:gd name="T54" fmla="*/ 51 w 78"/>
              <a:gd name="T55" fmla="*/ 46 h 114"/>
              <a:gd name="T56" fmla="*/ 48 w 78"/>
              <a:gd name="T57" fmla="*/ 54 h 114"/>
              <a:gd name="T58" fmla="*/ 39 w 78"/>
              <a:gd name="T59" fmla="*/ 16 h 114"/>
              <a:gd name="T60" fmla="*/ 41 w 78"/>
              <a:gd name="T61" fmla="*/ 14 h 114"/>
              <a:gd name="T62" fmla="*/ 39 w 78"/>
              <a:gd name="T63" fmla="*/ 12 h 114"/>
              <a:gd name="T64" fmla="*/ 12 w 78"/>
              <a:gd name="T65" fmla="*/ 39 h 114"/>
              <a:gd name="T66" fmla="*/ 14 w 78"/>
              <a:gd name="T67" fmla="*/ 41 h 114"/>
              <a:gd name="T68" fmla="*/ 16 w 78"/>
              <a:gd name="T69" fmla="*/ 39 h 114"/>
              <a:gd name="T70" fmla="*/ 39 w 78"/>
              <a:gd name="T71" fmla="*/ 16 h 114"/>
              <a:gd name="T72" fmla="*/ 39 w 78"/>
              <a:gd name="T73" fmla="*/ 0 h 114"/>
              <a:gd name="T74" fmla="*/ 0 w 78"/>
              <a:gd name="T75" fmla="*/ 39 h 114"/>
              <a:gd name="T76" fmla="*/ 19 w 78"/>
              <a:gd name="T77" fmla="*/ 73 h 114"/>
              <a:gd name="T78" fmla="*/ 20 w 78"/>
              <a:gd name="T79" fmla="*/ 83 h 114"/>
              <a:gd name="T80" fmla="*/ 39 w 78"/>
              <a:gd name="T81" fmla="*/ 87 h 114"/>
              <a:gd name="T82" fmla="*/ 58 w 78"/>
              <a:gd name="T83" fmla="*/ 83 h 114"/>
              <a:gd name="T84" fmla="*/ 59 w 78"/>
              <a:gd name="T85" fmla="*/ 73 h 114"/>
              <a:gd name="T86" fmla="*/ 78 w 78"/>
              <a:gd name="T87" fmla="*/ 39 h 114"/>
              <a:gd name="T88" fmla="*/ 39 w 78"/>
              <a:gd name="T89" fmla="*/ 0 h 114"/>
              <a:gd name="T90" fmla="*/ 54 w 78"/>
              <a:gd name="T91" fmla="*/ 68 h 114"/>
              <a:gd name="T92" fmla="*/ 53 w 78"/>
              <a:gd name="T93" fmla="*/ 78 h 114"/>
              <a:gd name="T94" fmla="*/ 39 w 78"/>
              <a:gd name="T95" fmla="*/ 80 h 114"/>
              <a:gd name="T96" fmla="*/ 25 w 78"/>
              <a:gd name="T97" fmla="*/ 78 h 114"/>
              <a:gd name="T98" fmla="*/ 25 w 78"/>
              <a:gd name="T99" fmla="*/ 68 h 114"/>
              <a:gd name="T100" fmla="*/ 7 w 78"/>
              <a:gd name="T101" fmla="*/ 39 h 114"/>
              <a:gd name="T102" fmla="*/ 39 w 78"/>
              <a:gd name="T103" fmla="*/ 7 h 114"/>
              <a:gd name="T104" fmla="*/ 71 w 78"/>
              <a:gd name="T105" fmla="*/ 39 h 114"/>
              <a:gd name="T106" fmla="*/ 54 w 78"/>
              <a:gd name="T107" fmla="*/ 6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8" h="114">
                <a:moveTo>
                  <a:pt x="22" y="99"/>
                </a:moveTo>
                <a:cubicBezTo>
                  <a:pt x="23" y="105"/>
                  <a:pt x="23" y="105"/>
                  <a:pt x="23" y="105"/>
                </a:cubicBezTo>
                <a:cubicBezTo>
                  <a:pt x="23" y="105"/>
                  <a:pt x="25" y="107"/>
                  <a:pt x="29" y="108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9" y="112"/>
                  <a:pt x="31" y="114"/>
                  <a:pt x="39" y="114"/>
                </a:cubicBezTo>
                <a:cubicBezTo>
                  <a:pt x="47" y="114"/>
                  <a:pt x="49" y="112"/>
                  <a:pt x="49" y="112"/>
                </a:cubicBezTo>
                <a:cubicBezTo>
                  <a:pt x="49" y="108"/>
                  <a:pt x="49" y="108"/>
                  <a:pt x="49" y="108"/>
                </a:cubicBezTo>
                <a:cubicBezTo>
                  <a:pt x="53" y="107"/>
                  <a:pt x="55" y="105"/>
                  <a:pt x="55" y="105"/>
                </a:cubicBezTo>
                <a:cubicBezTo>
                  <a:pt x="56" y="99"/>
                  <a:pt x="56" y="99"/>
                  <a:pt x="56" y="99"/>
                </a:cubicBezTo>
                <a:cubicBezTo>
                  <a:pt x="51" y="101"/>
                  <a:pt x="45" y="102"/>
                  <a:pt x="39" y="102"/>
                </a:cubicBezTo>
                <a:cubicBezTo>
                  <a:pt x="33" y="102"/>
                  <a:pt x="27" y="101"/>
                  <a:pt x="22" y="99"/>
                </a:cubicBezTo>
                <a:close/>
                <a:moveTo>
                  <a:pt x="21" y="88"/>
                </a:moveTo>
                <a:cubicBezTo>
                  <a:pt x="22" y="94"/>
                  <a:pt x="22" y="94"/>
                  <a:pt x="22" y="94"/>
                </a:cubicBezTo>
                <a:cubicBezTo>
                  <a:pt x="27" y="96"/>
                  <a:pt x="33" y="97"/>
                  <a:pt x="39" y="97"/>
                </a:cubicBezTo>
                <a:cubicBezTo>
                  <a:pt x="45" y="97"/>
                  <a:pt x="51" y="96"/>
                  <a:pt x="56" y="94"/>
                </a:cubicBezTo>
                <a:cubicBezTo>
                  <a:pt x="57" y="88"/>
                  <a:pt x="57" y="88"/>
                  <a:pt x="57" y="88"/>
                </a:cubicBezTo>
                <a:cubicBezTo>
                  <a:pt x="52" y="90"/>
                  <a:pt x="46" y="91"/>
                  <a:pt x="39" y="91"/>
                </a:cubicBezTo>
                <a:cubicBezTo>
                  <a:pt x="32" y="91"/>
                  <a:pt x="26" y="90"/>
                  <a:pt x="21" y="88"/>
                </a:cubicBezTo>
                <a:close/>
                <a:moveTo>
                  <a:pt x="48" y="54"/>
                </a:moveTo>
                <a:cubicBezTo>
                  <a:pt x="39" y="38"/>
                  <a:pt x="39" y="38"/>
                  <a:pt x="39" y="38"/>
                </a:cubicBezTo>
                <a:cubicBezTo>
                  <a:pt x="30" y="54"/>
                  <a:pt x="30" y="54"/>
                  <a:pt x="30" y="54"/>
                </a:cubicBezTo>
                <a:cubicBezTo>
                  <a:pt x="27" y="46"/>
                  <a:pt x="27" y="46"/>
                  <a:pt x="27" y="46"/>
                </a:cubicBezTo>
                <a:cubicBezTo>
                  <a:pt x="21" y="49"/>
                  <a:pt x="21" y="49"/>
                  <a:pt x="21" y="49"/>
                </a:cubicBezTo>
                <a:cubicBezTo>
                  <a:pt x="30" y="68"/>
                  <a:pt x="30" y="68"/>
                  <a:pt x="30" y="68"/>
                </a:cubicBezTo>
                <a:cubicBezTo>
                  <a:pt x="39" y="51"/>
                  <a:pt x="39" y="51"/>
                  <a:pt x="39" y="51"/>
                </a:cubicBezTo>
                <a:cubicBezTo>
                  <a:pt x="48" y="68"/>
                  <a:pt x="48" y="68"/>
                  <a:pt x="48" y="68"/>
                </a:cubicBezTo>
                <a:cubicBezTo>
                  <a:pt x="57" y="49"/>
                  <a:pt x="57" y="49"/>
                  <a:pt x="57" y="49"/>
                </a:cubicBezTo>
                <a:cubicBezTo>
                  <a:pt x="51" y="46"/>
                  <a:pt x="51" y="46"/>
                  <a:pt x="51" y="46"/>
                </a:cubicBezTo>
                <a:lnTo>
                  <a:pt x="48" y="54"/>
                </a:lnTo>
                <a:close/>
                <a:moveTo>
                  <a:pt x="39" y="16"/>
                </a:moveTo>
                <a:cubicBezTo>
                  <a:pt x="40" y="16"/>
                  <a:pt x="41" y="15"/>
                  <a:pt x="41" y="14"/>
                </a:cubicBezTo>
                <a:cubicBezTo>
                  <a:pt x="41" y="13"/>
                  <a:pt x="40" y="12"/>
                  <a:pt x="39" y="12"/>
                </a:cubicBezTo>
                <a:cubicBezTo>
                  <a:pt x="24" y="12"/>
                  <a:pt x="12" y="24"/>
                  <a:pt x="12" y="39"/>
                </a:cubicBezTo>
                <a:cubicBezTo>
                  <a:pt x="12" y="41"/>
                  <a:pt x="13" y="41"/>
                  <a:pt x="14" y="41"/>
                </a:cubicBezTo>
                <a:cubicBezTo>
                  <a:pt x="15" y="41"/>
                  <a:pt x="16" y="41"/>
                  <a:pt x="16" y="39"/>
                </a:cubicBezTo>
                <a:cubicBezTo>
                  <a:pt x="16" y="27"/>
                  <a:pt x="26" y="16"/>
                  <a:pt x="39" y="16"/>
                </a:cubicBezTo>
                <a:close/>
                <a:moveTo>
                  <a:pt x="39" y="0"/>
                </a:moveTo>
                <a:cubicBezTo>
                  <a:pt x="17" y="0"/>
                  <a:pt x="0" y="18"/>
                  <a:pt x="0" y="39"/>
                </a:cubicBezTo>
                <a:cubicBezTo>
                  <a:pt x="0" y="54"/>
                  <a:pt x="7" y="66"/>
                  <a:pt x="19" y="73"/>
                </a:cubicBezTo>
                <a:cubicBezTo>
                  <a:pt x="20" y="83"/>
                  <a:pt x="20" y="83"/>
                  <a:pt x="20" y="83"/>
                </a:cubicBezTo>
                <a:cubicBezTo>
                  <a:pt x="26" y="85"/>
                  <a:pt x="32" y="87"/>
                  <a:pt x="39" y="87"/>
                </a:cubicBezTo>
                <a:cubicBezTo>
                  <a:pt x="46" y="87"/>
                  <a:pt x="52" y="85"/>
                  <a:pt x="58" y="83"/>
                </a:cubicBezTo>
                <a:cubicBezTo>
                  <a:pt x="59" y="73"/>
                  <a:pt x="59" y="73"/>
                  <a:pt x="59" y="73"/>
                </a:cubicBezTo>
                <a:cubicBezTo>
                  <a:pt x="71" y="66"/>
                  <a:pt x="78" y="54"/>
                  <a:pt x="78" y="39"/>
                </a:cubicBezTo>
                <a:cubicBezTo>
                  <a:pt x="78" y="18"/>
                  <a:pt x="61" y="0"/>
                  <a:pt x="39" y="0"/>
                </a:cubicBezTo>
                <a:close/>
                <a:moveTo>
                  <a:pt x="54" y="68"/>
                </a:move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49" y="80"/>
                  <a:pt x="39" y="80"/>
                </a:cubicBezTo>
                <a:cubicBezTo>
                  <a:pt x="29" y="80"/>
                  <a:pt x="25" y="78"/>
                  <a:pt x="25" y="78"/>
                </a:cubicBezTo>
                <a:cubicBezTo>
                  <a:pt x="25" y="68"/>
                  <a:pt x="25" y="68"/>
                  <a:pt x="25" y="68"/>
                </a:cubicBezTo>
                <a:cubicBezTo>
                  <a:pt x="14" y="63"/>
                  <a:pt x="7" y="52"/>
                  <a:pt x="7" y="39"/>
                </a:cubicBezTo>
                <a:cubicBezTo>
                  <a:pt x="7" y="22"/>
                  <a:pt x="21" y="7"/>
                  <a:pt x="39" y="7"/>
                </a:cubicBezTo>
                <a:cubicBezTo>
                  <a:pt x="57" y="7"/>
                  <a:pt x="71" y="22"/>
                  <a:pt x="71" y="39"/>
                </a:cubicBezTo>
                <a:cubicBezTo>
                  <a:pt x="71" y="52"/>
                  <a:pt x="64" y="63"/>
                  <a:pt x="54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733">
            <a:extLst>
              <a:ext uri="{FF2B5EF4-FFF2-40B4-BE49-F238E27FC236}">
                <a16:creationId xmlns:a16="http://schemas.microsoft.com/office/drawing/2014/main" id="{0B1590F3-E920-A310-471B-A677FADE1594}"/>
              </a:ext>
            </a:extLst>
          </p:cNvPr>
          <p:cNvSpPr>
            <a:spLocks noEditPoints="1"/>
          </p:cNvSpPr>
          <p:nvPr/>
        </p:nvSpPr>
        <p:spPr bwMode="auto">
          <a:xfrm>
            <a:off x="4485361" y="4069062"/>
            <a:ext cx="615368" cy="516674"/>
          </a:xfrm>
          <a:custGeom>
            <a:avLst/>
            <a:gdLst>
              <a:gd name="T0" fmla="*/ 5 w 106"/>
              <a:gd name="T1" fmla="*/ 85 h 89"/>
              <a:gd name="T2" fmla="*/ 9 w 106"/>
              <a:gd name="T3" fmla="*/ 89 h 89"/>
              <a:gd name="T4" fmla="*/ 28 w 106"/>
              <a:gd name="T5" fmla="*/ 89 h 89"/>
              <a:gd name="T6" fmla="*/ 28 w 106"/>
              <a:gd name="T7" fmla="*/ 49 h 89"/>
              <a:gd name="T8" fmla="*/ 5 w 106"/>
              <a:gd name="T9" fmla="*/ 72 h 89"/>
              <a:gd name="T10" fmla="*/ 5 w 106"/>
              <a:gd name="T11" fmla="*/ 85 h 89"/>
              <a:gd name="T12" fmla="*/ 38 w 106"/>
              <a:gd name="T13" fmla="*/ 58 h 89"/>
              <a:gd name="T14" fmla="*/ 38 w 106"/>
              <a:gd name="T15" fmla="*/ 89 h 89"/>
              <a:gd name="T16" fmla="*/ 61 w 106"/>
              <a:gd name="T17" fmla="*/ 89 h 89"/>
              <a:gd name="T18" fmla="*/ 61 w 106"/>
              <a:gd name="T19" fmla="*/ 61 h 89"/>
              <a:gd name="T20" fmla="*/ 51 w 106"/>
              <a:gd name="T21" fmla="*/ 71 h 89"/>
              <a:gd name="T22" fmla="*/ 38 w 106"/>
              <a:gd name="T23" fmla="*/ 58 h 89"/>
              <a:gd name="T24" fmla="*/ 85 w 106"/>
              <a:gd name="T25" fmla="*/ 2 h 89"/>
              <a:gd name="T26" fmla="*/ 81 w 106"/>
              <a:gd name="T27" fmla="*/ 6 h 89"/>
              <a:gd name="T28" fmla="*/ 85 w 106"/>
              <a:gd name="T29" fmla="*/ 10 h 89"/>
              <a:gd name="T30" fmla="*/ 90 w 106"/>
              <a:gd name="T31" fmla="*/ 10 h 89"/>
              <a:gd name="T32" fmla="*/ 51 w 106"/>
              <a:gd name="T33" fmla="*/ 49 h 89"/>
              <a:gd name="T34" fmla="*/ 28 w 106"/>
              <a:gd name="T35" fmla="*/ 26 h 89"/>
              <a:gd name="T36" fmla="*/ 2 w 106"/>
              <a:gd name="T37" fmla="*/ 52 h 89"/>
              <a:gd name="T38" fmla="*/ 2 w 106"/>
              <a:gd name="T39" fmla="*/ 58 h 89"/>
              <a:gd name="T40" fmla="*/ 8 w 106"/>
              <a:gd name="T41" fmla="*/ 58 h 89"/>
              <a:gd name="T42" fmla="*/ 28 w 106"/>
              <a:gd name="T43" fmla="*/ 38 h 89"/>
              <a:gd name="T44" fmla="*/ 51 w 106"/>
              <a:gd name="T45" fmla="*/ 60 h 89"/>
              <a:gd name="T46" fmla="*/ 96 w 106"/>
              <a:gd name="T47" fmla="*/ 16 h 89"/>
              <a:gd name="T48" fmla="*/ 96 w 106"/>
              <a:gd name="T49" fmla="*/ 20 h 89"/>
              <a:gd name="T50" fmla="*/ 99 w 106"/>
              <a:gd name="T51" fmla="*/ 25 h 89"/>
              <a:gd name="T52" fmla="*/ 100 w 106"/>
              <a:gd name="T53" fmla="*/ 25 h 89"/>
              <a:gd name="T54" fmla="*/ 104 w 106"/>
              <a:gd name="T55" fmla="*/ 21 h 89"/>
              <a:gd name="T56" fmla="*/ 106 w 106"/>
              <a:gd name="T57" fmla="*/ 0 h 89"/>
              <a:gd name="T58" fmla="*/ 85 w 106"/>
              <a:gd name="T59" fmla="*/ 2 h 89"/>
              <a:gd name="T60" fmla="*/ 71 w 106"/>
              <a:gd name="T61" fmla="*/ 52 h 89"/>
              <a:gd name="T62" fmla="*/ 71 w 106"/>
              <a:gd name="T63" fmla="*/ 89 h 89"/>
              <a:gd name="T64" fmla="*/ 90 w 106"/>
              <a:gd name="T65" fmla="*/ 89 h 89"/>
              <a:gd name="T66" fmla="*/ 94 w 106"/>
              <a:gd name="T67" fmla="*/ 85 h 89"/>
              <a:gd name="T68" fmla="*/ 94 w 106"/>
              <a:gd name="T69" fmla="*/ 28 h 89"/>
              <a:gd name="T70" fmla="*/ 74 w 106"/>
              <a:gd name="T71" fmla="*/ 49 h 89"/>
              <a:gd name="T72" fmla="*/ 71 w 106"/>
              <a:gd name="T73" fmla="*/ 5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6" h="89">
                <a:moveTo>
                  <a:pt x="5" y="85"/>
                </a:moveTo>
                <a:cubicBezTo>
                  <a:pt x="5" y="88"/>
                  <a:pt x="6" y="89"/>
                  <a:pt x="9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28" y="49"/>
                  <a:pt x="28" y="49"/>
                  <a:pt x="28" y="49"/>
                </a:cubicBezTo>
                <a:cubicBezTo>
                  <a:pt x="5" y="72"/>
                  <a:pt x="5" y="72"/>
                  <a:pt x="5" y="72"/>
                </a:cubicBezTo>
                <a:lnTo>
                  <a:pt x="5" y="85"/>
                </a:lnTo>
                <a:close/>
                <a:moveTo>
                  <a:pt x="38" y="58"/>
                </a:moveTo>
                <a:cubicBezTo>
                  <a:pt x="38" y="89"/>
                  <a:pt x="38" y="89"/>
                  <a:pt x="38" y="89"/>
                </a:cubicBezTo>
                <a:cubicBezTo>
                  <a:pt x="61" y="89"/>
                  <a:pt x="61" y="89"/>
                  <a:pt x="61" y="89"/>
                </a:cubicBezTo>
                <a:cubicBezTo>
                  <a:pt x="61" y="61"/>
                  <a:pt x="61" y="61"/>
                  <a:pt x="61" y="61"/>
                </a:cubicBezTo>
                <a:cubicBezTo>
                  <a:pt x="51" y="71"/>
                  <a:pt x="51" y="71"/>
                  <a:pt x="51" y="71"/>
                </a:cubicBezTo>
                <a:lnTo>
                  <a:pt x="38" y="58"/>
                </a:lnTo>
                <a:close/>
                <a:moveTo>
                  <a:pt x="85" y="2"/>
                </a:moveTo>
                <a:cubicBezTo>
                  <a:pt x="82" y="2"/>
                  <a:pt x="81" y="4"/>
                  <a:pt x="81" y="6"/>
                </a:cubicBezTo>
                <a:cubicBezTo>
                  <a:pt x="81" y="8"/>
                  <a:pt x="83" y="10"/>
                  <a:pt x="85" y="10"/>
                </a:cubicBezTo>
                <a:cubicBezTo>
                  <a:pt x="90" y="10"/>
                  <a:pt x="90" y="10"/>
                  <a:pt x="90" y="10"/>
                </a:cubicBezTo>
                <a:cubicBezTo>
                  <a:pt x="51" y="49"/>
                  <a:pt x="51" y="49"/>
                  <a:pt x="51" y="49"/>
                </a:cubicBezTo>
                <a:cubicBezTo>
                  <a:pt x="28" y="26"/>
                  <a:pt x="28" y="26"/>
                  <a:pt x="28" y="26"/>
                </a:cubicBezTo>
                <a:cubicBezTo>
                  <a:pt x="2" y="52"/>
                  <a:pt x="2" y="52"/>
                  <a:pt x="2" y="52"/>
                </a:cubicBezTo>
                <a:cubicBezTo>
                  <a:pt x="0" y="54"/>
                  <a:pt x="0" y="57"/>
                  <a:pt x="2" y="58"/>
                </a:cubicBezTo>
                <a:cubicBezTo>
                  <a:pt x="3" y="60"/>
                  <a:pt x="6" y="60"/>
                  <a:pt x="8" y="58"/>
                </a:cubicBezTo>
                <a:cubicBezTo>
                  <a:pt x="28" y="38"/>
                  <a:pt x="28" y="38"/>
                  <a:pt x="28" y="38"/>
                </a:cubicBezTo>
                <a:cubicBezTo>
                  <a:pt x="51" y="60"/>
                  <a:pt x="51" y="60"/>
                  <a:pt x="51" y="60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20"/>
                  <a:pt x="96" y="20"/>
                  <a:pt x="96" y="20"/>
                </a:cubicBezTo>
                <a:cubicBezTo>
                  <a:pt x="95" y="22"/>
                  <a:pt x="97" y="24"/>
                  <a:pt x="99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2" y="25"/>
                  <a:pt x="104" y="23"/>
                  <a:pt x="104" y="21"/>
                </a:cubicBezTo>
                <a:cubicBezTo>
                  <a:pt x="106" y="0"/>
                  <a:pt x="106" y="0"/>
                  <a:pt x="106" y="0"/>
                </a:cubicBezTo>
                <a:lnTo>
                  <a:pt x="85" y="2"/>
                </a:lnTo>
                <a:close/>
                <a:moveTo>
                  <a:pt x="71" y="52"/>
                </a:moveTo>
                <a:cubicBezTo>
                  <a:pt x="71" y="89"/>
                  <a:pt x="71" y="89"/>
                  <a:pt x="71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2" y="89"/>
                  <a:pt x="94" y="88"/>
                  <a:pt x="94" y="85"/>
                </a:cubicBezTo>
                <a:cubicBezTo>
                  <a:pt x="94" y="28"/>
                  <a:pt x="94" y="28"/>
                  <a:pt x="94" y="28"/>
                </a:cubicBezTo>
                <a:cubicBezTo>
                  <a:pt x="74" y="49"/>
                  <a:pt x="74" y="49"/>
                  <a:pt x="74" y="49"/>
                </a:cubicBezTo>
                <a:lnTo>
                  <a:pt x="71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3" name="Freeform 737">
            <a:extLst>
              <a:ext uri="{FF2B5EF4-FFF2-40B4-BE49-F238E27FC236}">
                <a16:creationId xmlns:a16="http://schemas.microsoft.com/office/drawing/2014/main" id="{F68EDA5A-1C8F-5F62-68CC-52CC5F4FDEEC}"/>
              </a:ext>
            </a:extLst>
          </p:cNvPr>
          <p:cNvSpPr>
            <a:spLocks noEditPoints="1"/>
          </p:cNvSpPr>
          <p:nvPr/>
        </p:nvSpPr>
        <p:spPr bwMode="auto">
          <a:xfrm>
            <a:off x="6958518" y="2058443"/>
            <a:ext cx="708252" cy="493456"/>
          </a:xfrm>
          <a:custGeom>
            <a:avLst/>
            <a:gdLst>
              <a:gd name="T0" fmla="*/ 99 w 122"/>
              <a:gd name="T1" fmla="*/ 36 h 85"/>
              <a:gd name="T2" fmla="*/ 49 w 122"/>
              <a:gd name="T3" fmla="*/ 0 h 85"/>
              <a:gd name="T4" fmla="*/ 0 w 122"/>
              <a:gd name="T5" fmla="*/ 36 h 85"/>
              <a:gd name="T6" fmla="*/ 16 w 122"/>
              <a:gd name="T7" fmla="*/ 62 h 85"/>
              <a:gd name="T8" fmla="*/ 0 w 122"/>
              <a:gd name="T9" fmla="*/ 72 h 85"/>
              <a:gd name="T10" fmla="*/ 34 w 122"/>
              <a:gd name="T11" fmla="*/ 70 h 85"/>
              <a:gd name="T12" fmla="*/ 49 w 122"/>
              <a:gd name="T13" fmla="*/ 72 h 85"/>
              <a:gd name="T14" fmla="*/ 99 w 122"/>
              <a:gd name="T15" fmla="*/ 36 h 85"/>
              <a:gd name="T16" fmla="*/ 59 w 122"/>
              <a:gd name="T17" fmla="*/ 51 h 85"/>
              <a:gd name="T18" fmla="*/ 27 w 122"/>
              <a:gd name="T19" fmla="*/ 51 h 85"/>
              <a:gd name="T20" fmla="*/ 27 w 122"/>
              <a:gd name="T21" fmla="*/ 47 h 85"/>
              <a:gd name="T22" fmla="*/ 59 w 122"/>
              <a:gd name="T23" fmla="*/ 47 h 85"/>
              <a:gd name="T24" fmla="*/ 59 w 122"/>
              <a:gd name="T25" fmla="*/ 51 h 85"/>
              <a:gd name="T26" fmla="*/ 72 w 122"/>
              <a:gd name="T27" fmla="*/ 39 h 85"/>
              <a:gd name="T28" fmla="*/ 27 w 122"/>
              <a:gd name="T29" fmla="*/ 39 h 85"/>
              <a:gd name="T30" fmla="*/ 27 w 122"/>
              <a:gd name="T31" fmla="*/ 34 h 85"/>
              <a:gd name="T32" fmla="*/ 72 w 122"/>
              <a:gd name="T33" fmla="*/ 34 h 85"/>
              <a:gd name="T34" fmla="*/ 72 w 122"/>
              <a:gd name="T35" fmla="*/ 39 h 85"/>
              <a:gd name="T36" fmla="*/ 72 w 122"/>
              <a:gd name="T37" fmla="*/ 26 h 85"/>
              <a:gd name="T38" fmla="*/ 27 w 122"/>
              <a:gd name="T39" fmla="*/ 26 h 85"/>
              <a:gd name="T40" fmla="*/ 27 w 122"/>
              <a:gd name="T41" fmla="*/ 22 h 85"/>
              <a:gd name="T42" fmla="*/ 72 w 122"/>
              <a:gd name="T43" fmla="*/ 22 h 85"/>
              <a:gd name="T44" fmla="*/ 72 w 122"/>
              <a:gd name="T45" fmla="*/ 26 h 85"/>
              <a:gd name="T46" fmla="*/ 109 w 122"/>
              <a:gd name="T47" fmla="*/ 73 h 85"/>
              <a:gd name="T48" fmla="*/ 122 w 122"/>
              <a:gd name="T49" fmla="*/ 52 h 85"/>
              <a:gd name="T50" fmla="*/ 102 w 122"/>
              <a:gd name="T51" fmla="*/ 27 h 85"/>
              <a:gd name="T52" fmla="*/ 103 w 122"/>
              <a:gd name="T53" fmla="*/ 36 h 85"/>
              <a:gd name="T54" fmla="*/ 60 w 122"/>
              <a:gd name="T55" fmla="*/ 76 h 85"/>
              <a:gd name="T56" fmla="*/ 82 w 122"/>
              <a:gd name="T57" fmla="*/ 80 h 85"/>
              <a:gd name="T58" fmla="*/ 95 w 122"/>
              <a:gd name="T59" fmla="*/ 79 h 85"/>
              <a:gd name="T60" fmla="*/ 122 w 122"/>
              <a:gd name="T61" fmla="*/ 80 h 85"/>
              <a:gd name="T62" fmla="*/ 109 w 122"/>
              <a:gd name="T63" fmla="*/ 73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2" h="85">
                <a:moveTo>
                  <a:pt x="99" y="36"/>
                </a:moveTo>
                <a:cubicBezTo>
                  <a:pt x="99" y="16"/>
                  <a:pt x="77" y="0"/>
                  <a:pt x="49" y="0"/>
                </a:cubicBezTo>
                <a:cubicBezTo>
                  <a:pt x="22" y="0"/>
                  <a:pt x="0" y="16"/>
                  <a:pt x="0" y="36"/>
                </a:cubicBezTo>
                <a:cubicBezTo>
                  <a:pt x="0" y="46"/>
                  <a:pt x="6" y="56"/>
                  <a:pt x="16" y="62"/>
                </a:cubicBezTo>
                <a:cubicBezTo>
                  <a:pt x="13" y="66"/>
                  <a:pt x="8" y="71"/>
                  <a:pt x="0" y="72"/>
                </a:cubicBezTo>
                <a:cubicBezTo>
                  <a:pt x="0" y="72"/>
                  <a:pt x="19" y="78"/>
                  <a:pt x="34" y="70"/>
                </a:cubicBezTo>
                <a:cubicBezTo>
                  <a:pt x="39" y="71"/>
                  <a:pt x="44" y="72"/>
                  <a:pt x="49" y="72"/>
                </a:cubicBezTo>
                <a:cubicBezTo>
                  <a:pt x="77" y="72"/>
                  <a:pt x="99" y="56"/>
                  <a:pt x="99" y="36"/>
                </a:cubicBezTo>
                <a:close/>
                <a:moveTo>
                  <a:pt x="59" y="51"/>
                </a:moveTo>
                <a:cubicBezTo>
                  <a:pt x="27" y="51"/>
                  <a:pt x="27" y="51"/>
                  <a:pt x="27" y="51"/>
                </a:cubicBezTo>
                <a:cubicBezTo>
                  <a:pt x="27" y="47"/>
                  <a:pt x="27" y="47"/>
                  <a:pt x="27" y="47"/>
                </a:cubicBezTo>
                <a:cubicBezTo>
                  <a:pt x="59" y="47"/>
                  <a:pt x="59" y="47"/>
                  <a:pt x="59" y="47"/>
                </a:cubicBezTo>
                <a:lnTo>
                  <a:pt x="59" y="51"/>
                </a:lnTo>
                <a:close/>
                <a:moveTo>
                  <a:pt x="72" y="39"/>
                </a:moveTo>
                <a:cubicBezTo>
                  <a:pt x="27" y="39"/>
                  <a:pt x="27" y="39"/>
                  <a:pt x="27" y="39"/>
                </a:cubicBezTo>
                <a:cubicBezTo>
                  <a:pt x="27" y="34"/>
                  <a:pt x="27" y="34"/>
                  <a:pt x="27" y="34"/>
                </a:cubicBezTo>
                <a:cubicBezTo>
                  <a:pt x="72" y="34"/>
                  <a:pt x="72" y="34"/>
                  <a:pt x="72" y="34"/>
                </a:cubicBezTo>
                <a:lnTo>
                  <a:pt x="72" y="39"/>
                </a:lnTo>
                <a:close/>
                <a:moveTo>
                  <a:pt x="72" y="26"/>
                </a:moveTo>
                <a:cubicBezTo>
                  <a:pt x="27" y="26"/>
                  <a:pt x="27" y="26"/>
                  <a:pt x="27" y="26"/>
                </a:cubicBezTo>
                <a:cubicBezTo>
                  <a:pt x="27" y="22"/>
                  <a:pt x="27" y="22"/>
                  <a:pt x="27" y="22"/>
                </a:cubicBezTo>
                <a:cubicBezTo>
                  <a:pt x="72" y="22"/>
                  <a:pt x="72" y="22"/>
                  <a:pt x="72" y="22"/>
                </a:cubicBezTo>
                <a:lnTo>
                  <a:pt x="72" y="26"/>
                </a:lnTo>
                <a:close/>
                <a:moveTo>
                  <a:pt x="109" y="73"/>
                </a:moveTo>
                <a:cubicBezTo>
                  <a:pt x="117" y="68"/>
                  <a:pt x="122" y="60"/>
                  <a:pt x="122" y="52"/>
                </a:cubicBezTo>
                <a:cubicBezTo>
                  <a:pt x="122" y="41"/>
                  <a:pt x="114" y="32"/>
                  <a:pt x="102" y="27"/>
                </a:cubicBezTo>
                <a:cubicBezTo>
                  <a:pt x="103" y="30"/>
                  <a:pt x="103" y="33"/>
                  <a:pt x="103" y="36"/>
                </a:cubicBezTo>
                <a:cubicBezTo>
                  <a:pt x="103" y="56"/>
                  <a:pt x="85" y="72"/>
                  <a:pt x="60" y="76"/>
                </a:cubicBezTo>
                <a:cubicBezTo>
                  <a:pt x="67" y="79"/>
                  <a:pt x="74" y="80"/>
                  <a:pt x="82" y="80"/>
                </a:cubicBezTo>
                <a:cubicBezTo>
                  <a:pt x="87" y="80"/>
                  <a:pt x="91" y="80"/>
                  <a:pt x="95" y="79"/>
                </a:cubicBezTo>
                <a:cubicBezTo>
                  <a:pt x="106" y="85"/>
                  <a:pt x="122" y="80"/>
                  <a:pt x="122" y="80"/>
                </a:cubicBezTo>
                <a:cubicBezTo>
                  <a:pt x="115" y="80"/>
                  <a:pt x="111" y="76"/>
                  <a:pt x="109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4" name="Freeform 739">
            <a:extLst>
              <a:ext uri="{FF2B5EF4-FFF2-40B4-BE49-F238E27FC236}">
                <a16:creationId xmlns:a16="http://schemas.microsoft.com/office/drawing/2014/main" id="{B82A3B4E-C6B4-04CA-551C-0B178F7BEDD3}"/>
              </a:ext>
            </a:extLst>
          </p:cNvPr>
          <p:cNvSpPr>
            <a:spLocks noEditPoints="1"/>
          </p:cNvSpPr>
          <p:nvPr/>
        </p:nvSpPr>
        <p:spPr bwMode="auto">
          <a:xfrm>
            <a:off x="7117633" y="4091778"/>
            <a:ext cx="493456" cy="597948"/>
          </a:xfrm>
          <a:custGeom>
            <a:avLst/>
            <a:gdLst>
              <a:gd name="T0" fmla="*/ 49 w 85"/>
              <a:gd name="T1" fmla="*/ 12 h 103"/>
              <a:gd name="T2" fmla="*/ 13 w 85"/>
              <a:gd name="T3" fmla="*/ 13 h 103"/>
              <a:gd name="T4" fmla="*/ 13 w 85"/>
              <a:gd name="T5" fmla="*/ 59 h 103"/>
              <a:gd name="T6" fmla="*/ 49 w 85"/>
              <a:gd name="T7" fmla="*/ 59 h 103"/>
              <a:gd name="T8" fmla="*/ 85 w 85"/>
              <a:gd name="T9" fmla="*/ 56 h 103"/>
              <a:gd name="T10" fmla="*/ 85 w 85"/>
              <a:gd name="T11" fmla="*/ 9 h 103"/>
              <a:gd name="T12" fmla="*/ 49 w 85"/>
              <a:gd name="T13" fmla="*/ 12 h 103"/>
              <a:gd name="T14" fmla="*/ 5 w 85"/>
              <a:gd name="T15" fmla="*/ 7 h 103"/>
              <a:gd name="T16" fmla="*/ 0 w 85"/>
              <a:gd name="T17" fmla="*/ 11 h 103"/>
              <a:gd name="T18" fmla="*/ 0 w 85"/>
              <a:gd name="T19" fmla="*/ 99 h 103"/>
              <a:gd name="T20" fmla="*/ 5 w 85"/>
              <a:gd name="T21" fmla="*/ 103 h 103"/>
              <a:gd name="T22" fmla="*/ 9 w 85"/>
              <a:gd name="T23" fmla="*/ 99 h 103"/>
              <a:gd name="T24" fmla="*/ 9 w 85"/>
              <a:gd name="T25" fmla="*/ 11 h 103"/>
              <a:gd name="T26" fmla="*/ 5 w 85"/>
              <a:gd name="T27" fmla="*/ 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5" h="103">
                <a:moveTo>
                  <a:pt x="49" y="12"/>
                </a:moveTo>
                <a:cubicBezTo>
                  <a:pt x="25" y="0"/>
                  <a:pt x="13" y="13"/>
                  <a:pt x="13" y="13"/>
                </a:cubicBezTo>
                <a:cubicBezTo>
                  <a:pt x="13" y="59"/>
                  <a:pt x="13" y="59"/>
                  <a:pt x="13" y="59"/>
                </a:cubicBezTo>
                <a:cubicBezTo>
                  <a:pt x="13" y="59"/>
                  <a:pt x="25" y="46"/>
                  <a:pt x="49" y="59"/>
                </a:cubicBezTo>
                <a:cubicBezTo>
                  <a:pt x="73" y="71"/>
                  <a:pt x="85" y="56"/>
                  <a:pt x="85" y="56"/>
                </a:cubicBez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73" y="25"/>
                  <a:pt x="49" y="12"/>
                </a:cubicBezTo>
                <a:close/>
                <a:moveTo>
                  <a:pt x="5" y="7"/>
                </a:moveTo>
                <a:cubicBezTo>
                  <a:pt x="2" y="7"/>
                  <a:pt x="0" y="9"/>
                  <a:pt x="0" y="11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1"/>
                  <a:pt x="2" y="103"/>
                  <a:pt x="5" y="103"/>
                </a:cubicBezTo>
                <a:cubicBezTo>
                  <a:pt x="7" y="103"/>
                  <a:pt x="9" y="101"/>
                  <a:pt x="9" y="9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9"/>
                  <a:pt x="7" y="7"/>
                  <a:pt x="5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11845F-8B0A-5048-A9C4-D31196983410}"/>
              </a:ext>
            </a:extLst>
          </p:cNvPr>
          <p:cNvSpPr/>
          <p:nvPr/>
        </p:nvSpPr>
        <p:spPr>
          <a:xfrm>
            <a:off x="9259182" y="1339729"/>
            <a:ext cx="2776295" cy="43276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因天气的特征导致回归模型效果较差，即使进行参数调优，</a:t>
            </a:r>
            <a:r>
              <a:rPr lang="en-US" altLang="zh-CN" sz="2000" dirty="0">
                <a:solidFill>
                  <a:schemeClr val="bg1"/>
                </a:solidFill>
              </a:rPr>
              <a:t>R</a:t>
            </a:r>
            <a:r>
              <a:rPr lang="zh-CN" altLang="en-US" sz="2000" dirty="0">
                <a:solidFill>
                  <a:schemeClr val="bg1"/>
                </a:solidFill>
              </a:rPr>
              <a:t>方值仅在</a:t>
            </a:r>
            <a:r>
              <a:rPr lang="en-US" altLang="zh-CN" sz="2000" dirty="0">
                <a:solidFill>
                  <a:schemeClr val="bg1"/>
                </a:solidFill>
              </a:rPr>
              <a:t>1%</a:t>
            </a:r>
            <a:r>
              <a:rPr lang="zh-CN" altLang="en-US" sz="2000" dirty="0">
                <a:solidFill>
                  <a:schemeClr val="bg1"/>
                </a:solidFill>
              </a:rPr>
              <a:t>波动，可用效果差。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因此参考</a:t>
            </a:r>
            <a:r>
              <a:rPr lang="en-US" altLang="zh-CN" sz="2000" i="1" u="sng" dirty="0">
                <a:solidFill>
                  <a:schemeClr val="bg1"/>
                </a:solidFill>
                <a:sym typeface="+mn-ea"/>
              </a:rPr>
              <a:t>[5]</a:t>
            </a:r>
            <a:r>
              <a:rPr lang="zh-CN" altLang="en-US" sz="2000" i="1" u="sng" dirty="0">
                <a:solidFill>
                  <a:schemeClr val="bg1"/>
                </a:solidFill>
                <a:sym typeface="+mn-ea"/>
              </a:rPr>
              <a:t>唐红</a:t>
            </a:r>
            <a:r>
              <a:rPr lang="en-US" altLang="zh-CN" sz="2000" i="1" u="sng" dirty="0">
                <a:solidFill>
                  <a:schemeClr val="bg1"/>
                </a:solidFill>
                <a:sym typeface="+mn-ea"/>
              </a:rPr>
              <a:t>, </a:t>
            </a:r>
            <a:r>
              <a:rPr lang="zh-CN" altLang="en-US" sz="2000" i="1" u="sng" dirty="0">
                <a:solidFill>
                  <a:schemeClr val="bg1"/>
                </a:solidFill>
                <a:sym typeface="+mn-ea"/>
              </a:rPr>
              <a:t>王栋</a:t>
            </a:r>
            <a:r>
              <a:rPr lang="en-US" altLang="zh-CN" sz="2000" i="1" u="sng" dirty="0">
                <a:solidFill>
                  <a:schemeClr val="bg1"/>
                </a:solidFill>
                <a:sym typeface="+mn-ea"/>
              </a:rPr>
              <a:t>, </a:t>
            </a:r>
            <a:r>
              <a:rPr lang="zh-CN" altLang="en-US" sz="2000" i="1" u="sng" dirty="0">
                <a:solidFill>
                  <a:schemeClr val="bg1"/>
                </a:solidFill>
                <a:sym typeface="+mn-ea"/>
              </a:rPr>
              <a:t>宋博</a:t>
            </a:r>
            <a:r>
              <a:rPr lang="en-US" altLang="zh-CN" sz="2000" i="1" u="sng" dirty="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2000" i="1" u="sng" dirty="0">
                <a:solidFill>
                  <a:schemeClr val="bg1"/>
                </a:solidFill>
                <a:sym typeface="+mn-ea"/>
              </a:rPr>
              <a:t>等</a:t>
            </a:r>
            <a:r>
              <a:rPr lang="en-US" altLang="zh-CN" sz="2000" i="1" u="sng" dirty="0">
                <a:solidFill>
                  <a:schemeClr val="bg1"/>
                </a:solidFill>
                <a:sym typeface="+mn-ea"/>
              </a:rPr>
              <a:t>. </a:t>
            </a:r>
            <a:r>
              <a:rPr lang="zh-CN" altLang="en-US" sz="2000" i="1" u="sng" dirty="0">
                <a:solidFill>
                  <a:schemeClr val="bg1"/>
                </a:solidFill>
                <a:sym typeface="+mn-ea"/>
              </a:rPr>
              <a:t>基于非线性赋权</a:t>
            </a:r>
            <a:r>
              <a:rPr lang="en-US" altLang="zh-CN" sz="2000" i="1" u="sng" dirty="0">
                <a:solidFill>
                  <a:schemeClr val="bg1"/>
                </a:solidFill>
                <a:sym typeface="+mn-ea"/>
              </a:rPr>
              <a:t>XGBoost</a:t>
            </a:r>
            <a:r>
              <a:rPr lang="zh-CN" altLang="en-US" sz="2000" i="1" u="sng" dirty="0">
                <a:solidFill>
                  <a:schemeClr val="bg1"/>
                </a:solidFill>
                <a:sym typeface="+mn-ea"/>
              </a:rPr>
              <a:t>算法的航班延误分类预测</a:t>
            </a:r>
            <a:r>
              <a:rPr lang="en-US" altLang="zh-CN" sz="2000" i="1" u="sng" dirty="0">
                <a:solidFill>
                  <a:schemeClr val="bg1"/>
                </a:solidFill>
                <a:sym typeface="+mn-ea"/>
              </a:rPr>
              <a:t>[J]. </a:t>
            </a:r>
            <a:r>
              <a:rPr lang="zh-CN" altLang="en-US" sz="2000" i="1" u="sng" dirty="0">
                <a:solidFill>
                  <a:schemeClr val="bg1"/>
                </a:solidFill>
                <a:sym typeface="+mn-ea"/>
              </a:rPr>
              <a:t>系统仿真学报</a:t>
            </a:r>
            <a:r>
              <a:rPr lang="en-US" altLang="zh-CN" sz="2000" i="1" u="sng" dirty="0">
                <a:solidFill>
                  <a:schemeClr val="bg1"/>
                </a:solidFill>
                <a:sym typeface="+mn-ea"/>
              </a:rPr>
              <a:t>, 2021.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将回归模型转化为分类模型并将数据集重新进行特征工程。</a:t>
            </a:r>
          </a:p>
        </p:txBody>
      </p:sp>
      <p:pic>
        <p:nvPicPr>
          <p:cNvPr id="16" name="图片 15" descr="upload_post_object_v2_401645988">
            <a:extLst>
              <a:ext uri="{FF2B5EF4-FFF2-40B4-BE49-F238E27FC236}">
                <a16:creationId xmlns:a16="http://schemas.microsoft.com/office/drawing/2014/main" id="{56253525-B441-D8B5-D3F6-1A259A64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3" y="1344175"/>
            <a:ext cx="8946136" cy="45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74343" y="-18337"/>
            <a:ext cx="6473857" cy="861175"/>
            <a:chOff x="74343" y="-18337"/>
            <a:chExt cx="6473857" cy="861175"/>
          </a:xfrm>
        </p:grpSpPr>
        <p:grpSp>
          <p:nvGrpSpPr>
            <p:cNvPr id="43" name="组合 42"/>
            <p:cNvGrpSpPr/>
            <p:nvPr/>
          </p:nvGrpSpPr>
          <p:grpSpPr>
            <a:xfrm>
              <a:off x="74343" y="-18337"/>
              <a:ext cx="2005677" cy="861175"/>
              <a:chOff x="8521700" y="-18337"/>
              <a:chExt cx="3314701" cy="1564706"/>
            </a:xfrm>
            <a:effectLst/>
          </p:grpSpPr>
          <p:sp>
            <p:nvSpPr>
              <p:cNvPr id="52" name="任意多边形: 形状 51"/>
              <p:cNvSpPr/>
              <p:nvPr/>
            </p:nvSpPr>
            <p:spPr>
              <a:xfrm rot="10800000">
                <a:off x="10024397" y="-18337"/>
                <a:ext cx="1812004" cy="1138147"/>
              </a:xfrm>
              <a:custGeom>
                <a:avLst/>
                <a:gdLst>
                  <a:gd name="connsiteX0" fmla="*/ 1812004 w 1812004"/>
                  <a:gd name="connsiteY0" fmla="*/ 1138147 h 1138147"/>
                  <a:gd name="connsiteX1" fmla="*/ 1484679 w 1812004"/>
                  <a:gd name="connsiteY1" fmla="*/ 1138147 h 1138147"/>
                  <a:gd name="connsiteX2" fmla="*/ 906002 w 1812004"/>
                  <a:gd name="connsiteY2" fmla="*/ 411195 h 1138147"/>
                  <a:gd name="connsiteX3" fmla="*/ 327325 w 1812004"/>
                  <a:gd name="connsiteY3" fmla="*/ 1138147 h 1138147"/>
                  <a:gd name="connsiteX4" fmla="*/ 0 w 1812004"/>
                  <a:gd name="connsiteY4" fmla="*/ 1138147 h 1138147"/>
                  <a:gd name="connsiteX5" fmla="*/ 906002 w 1812004"/>
                  <a:gd name="connsiteY5" fmla="*/ 0 h 113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2004" h="1138147">
                    <a:moveTo>
                      <a:pt x="1812004" y="1138147"/>
                    </a:moveTo>
                    <a:lnTo>
                      <a:pt x="1484679" y="1138147"/>
                    </a:lnTo>
                    <a:lnTo>
                      <a:pt x="906002" y="411195"/>
                    </a:lnTo>
                    <a:lnTo>
                      <a:pt x="327325" y="1138147"/>
                    </a:lnTo>
                    <a:lnTo>
                      <a:pt x="0" y="1138147"/>
                    </a:lnTo>
                    <a:lnTo>
                      <a:pt x="906002" y="0"/>
                    </a:lnTo>
                    <a:close/>
                  </a:path>
                </a:pathLst>
              </a:custGeom>
              <a:solidFill>
                <a:srgbClr val="2A3F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 rot="10800000">
                <a:off x="8521700" y="-1181"/>
                <a:ext cx="2463801" cy="1547550"/>
              </a:xfrm>
              <a:custGeom>
                <a:avLst/>
                <a:gdLst>
                  <a:gd name="connsiteX0" fmla="*/ 2463801 w 2463801"/>
                  <a:gd name="connsiteY0" fmla="*/ 1547550 h 1547550"/>
                  <a:gd name="connsiteX1" fmla="*/ 2061437 w 2463801"/>
                  <a:gd name="connsiteY1" fmla="*/ 1547550 h 1547550"/>
                  <a:gd name="connsiteX2" fmla="*/ 1231901 w 2463801"/>
                  <a:gd name="connsiteY2" fmla="*/ 505463 h 1547550"/>
                  <a:gd name="connsiteX3" fmla="*/ 402365 w 2463801"/>
                  <a:gd name="connsiteY3" fmla="*/ 1547550 h 1547550"/>
                  <a:gd name="connsiteX4" fmla="*/ 0 w 2463801"/>
                  <a:gd name="connsiteY4" fmla="*/ 1547550 h 1547550"/>
                  <a:gd name="connsiteX5" fmla="*/ 1231901 w 2463801"/>
                  <a:gd name="connsiteY5" fmla="*/ 0 h 154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3801" h="1547550">
                    <a:moveTo>
                      <a:pt x="2463801" y="1547550"/>
                    </a:moveTo>
                    <a:lnTo>
                      <a:pt x="2061437" y="1547550"/>
                    </a:lnTo>
                    <a:lnTo>
                      <a:pt x="1231901" y="505463"/>
                    </a:lnTo>
                    <a:lnTo>
                      <a:pt x="402365" y="1547550"/>
                    </a:lnTo>
                    <a:lnTo>
                      <a:pt x="0" y="1547550"/>
                    </a:lnTo>
                    <a:lnTo>
                      <a:pt x="1231901" y="0"/>
                    </a:lnTo>
                    <a:close/>
                  </a:path>
                </a:pathLst>
              </a:custGeom>
              <a:solidFill>
                <a:srgbClr val="557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4"/>
            <p:cNvSpPr txBox="1"/>
            <p:nvPr/>
          </p:nvSpPr>
          <p:spPr>
            <a:xfrm>
              <a:off x="1906603" y="263170"/>
              <a:ext cx="464159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2.0 95 ExtraBold" panose="00020600040101010101" pitchFamily="18" charset="-122"/>
                  <a:ea typeface="阿里巴巴普惠体 2.0 95 ExtraBold" panose="00020600040101010101" pitchFamily="18" charset="-122"/>
                  <a:cs typeface="+mn-ea"/>
                  <a:sym typeface="+mn-lt"/>
                </a:rPr>
                <a:t>第二次优化数据集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421894" y="5582520"/>
            <a:ext cx="10272636" cy="15600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000" dirty="0"/>
              <a:t>较之前仅有气象数据外，增加了</a:t>
            </a:r>
            <a:r>
              <a:rPr lang="zh-CN" altLang="en-US" sz="2000" u="sng" dirty="0"/>
              <a:t>出发机场，到达机场，航班编号，距离，以及年月日</a:t>
            </a:r>
            <a:r>
              <a:rPr lang="zh-CN" altLang="en-US" sz="2000" dirty="0"/>
              <a:t>作为特征，并将字符串特征转化为字典映射编码，对延迟程度做了划分，分别对应</a:t>
            </a:r>
            <a:r>
              <a:rPr lang="en-US" altLang="zh-CN" sz="2000" u="sng" dirty="0"/>
              <a:t>0,1,2,3</a:t>
            </a:r>
            <a:r>
              <a:rPr lang="zh-CN" altLang="en-US" sz="2000" dirty="0"/>
              <a:t>。因为</a:t>
            </a:r>
            <a:r>
              <a:rPr lang="en-US" altLang="zh-CN" sz="2000" dirty="0"/>
              <a:t>xgboost</a:t>
            </a:r>
            <a:r>
              <a:rPr lang="zh-CN" altLang="en-US" sz="2000" dirty="0"/>
              <a:t>的</a:t>
            </a:r>
            <a:r>
              <a:rPr lang="en-US" altLang="zh-CN" sz="2000" dirty="0"/>
              <a:t>shu</a:t>
            </a:r>
            <a:r>
              <a:rPr lang="zh-CN" altLang="en-US" sz="2000" dirty="0"/>
              <a:t>决策树的特性，并不需要采用</a:t>
            </a:r>
            <a:r>
              <a:rPr lang="en-US" altLang="zh-CN" sz="2000" dirty="0"/>
              <a:t>one</a:t>
            </a:r>
            <a:r>
              <a:rPr lang="zh-CN" altLang="en-US" sz="2000" dirty="0"/>
              <a:t>-</a:t>
            </a:r>
            <a:r>
              <a:rPr lang="en-US" altLang="zh-CN" sz="2000" dirty="0"/>
              <a:t>hot</a:t>
            </a:r>
            <a:r>
              <a:rPr lang="zh-CN" altLang="en-US" sz="2000" dirty="0"/>
              <a:t>编码</a:t>
            </a:r>
          </a:p>
        </p:txBody>
      </p:sp>
      <p:pic>
        <p:nvPicPr>
          <p:cNvPr id="2" name="图片 1" descr="upload_post_object_v2_1445637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4" y="1157756"/>
            <a:ext cx="6063504" cy="40521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12096" y="1157756"/>
            <a:ext cx="6200865" cy="106945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sz="1200" b="0" u="none" dirty="0">
                <a:solidFill>
                  <a:srgbClr val="008000"/>
                </a:solidFill>
                <a:ea typeface="Consolas" panose="020B0609020204030204" charset="0"/>
              </a:rPr>
              <a:t>        # 为出发机场,到达机场,航班编号,年,月,日,时间 字符串转化为可训练的变量</a:t>
            </a:r>
            <a:endParaRPr lang="en-US" sz="1200" b="0" u="none" dirty="0">
              <a:solidFill>
                <a:srgbClr val="000000"/>
              </a:solidFill>
              <a:latin typeface="Consolas" panose="020B0609020204030204" charset="0"/>
            </a:endParaRP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'出发机场'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'出发机场'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795E26"/>
                </a:solidFill>
                <a:latin typeface="Consolas" panose="020B0609020204030204" charset="0"/>
              </a:rPr>
              <a:t>astype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(</a:t>
            </a:r>
            <a:r>
              <a:rPr lang="en-US" sz="1200" b="0" u="none" dirty="0">
                <a:solidFill>
                  <a:srgbClr val="A31515"/>
                </a:solidFill>
                <a:latin typeface="Consolas" panose="020B0609020204030204" charset="0"/>
              </a:rPr>
              <a:t>'category'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)</a:t>
            </a: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'到达机场'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'到达机场'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795E26"/>
                </a:solidFill>
                <a:latin typeface="Consolas" panose="020B0609020204030204" charset="0"/>
              </a:rPr>
              <a:t>astype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(</a:t>
            </a:r>
            <a:r>
              <a:rPr lang="en-US" sz="1200" b="0" u="none" dirty="0">
                <a:solidFill>
                  <a:srgbClr val="A31515"/>
                </a:solidFill>
                <a:latin typeface="Consolas" panose="020B0609020204030204" charset="0"/>
              </a:rPr>
              <a:t>'category'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)</a:t>
            </a: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'航班编号'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'航班编号'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795E26"/>
                </a:solidFill>
                <a:latin typeface="Consolas" panose="020B0609020204030204" charset="0"/>
              </a:rPr>
              <a:t>astype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(</a:t>
            </a:r>
            <a:r>
              <a:rPr lang="en-US" sz="1200" b="0" u="none" dirty="0">
                <a:solidFill>
                  <a:srgbClr val="A31515"/>
                </a:solidFill>
                <a:latin typeface="Consolas" panose="020B0609020204030204" charset="0"/>
              </a:rPr>
              <a:t>'category'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)</a:t>
            </a: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zh-CN" sz="1200" b="0" u="none" dirty="0">
                <a:solidFill>
                  <a:srgbClr val="008000"/>
                </a:solidFill>
                <a:ea typeface="Consolas" panose="020B0609020204030204" charset="0"/>
              </a:rPr>
              <a:t># 字典映射编码</a:t>
            </a:r>
            <a:endParaRPr lang="en-US" sz="1200" b="0" u="none" dirty="0">
              <a:solidFill>
                <a:srgbClr val="000000"/>
              </a:solidFill>
              <a:latin typeface="Consolas" panose="020B0609020204030204" charset="0"/>
            </a:endParaRP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'出发机场'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'出发机场'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cat</a:t>
            </a:r>
            <a:r>
              <a:rPr lang="en-US" sz="1200" b="0" u="none" dirty="0" err="1">
                <a:solidFill>
                  <a:srgbClr val="000000"/>
                </a:solidFill>
                <a:latin typeface="Consolas" panose="020B0609020204030204" charset="0"/>
              </a:rPr>
              <a:t>.codes</a:t>
            </a:r>
            <a:endParaRPr lang="en-US" sz="1200" b="0" u="none" dirty="0">
              <a:solidFill>
                <a:srgbClr val="000000"/>
              </a:solidFill>
              <a:latin typeface="Consolas" panose="020B0609020204030204" charset="0"/>
            </a:endParaRP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'到达机场'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'到达机场'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cat</a:t>
            </a:r>
            <a:r>
              <a:rPr lang="en-US" sz="1200" b="0" u="none" dirty="0" err="1">
                <a:solidFill>
                  <a:srgbClr val="000000"/>
                </a:solidFill>
                <a:latin typeface="Consolas" panose="020B0609020204030204" charset="0"/>
              </a:rPr>
              <a:t>.codes</a:t>
            </a:r>
            <a:endParaRPr lang="en-US" sz="1200" b="0" u="none" dirty="0">
              <a:solidFill>
                <a:srgbClr val="000000"/>
              </a:solidFill>
              <a:latin typeface="Consolas" panose="020B0609020204030204" charset="0"/>
            </a:endParaRPr>
          </a:p>
          <a:p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   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'航班编号'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 = 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data_train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[</a:t>
            </a:r>
            <a:r>
              <a:rPr lang="zh-CN" sz="1200" b="0" u="none" dirty="0">
                <a:solidFill>
                  <a:srgbClr val="A31515"/>
                </a:solidFill>
                <a:ea typeface="Consolas" panose="020B0609020204030204" charset="0"/>
              </a:rPr>
              <a:t>'航班编号'</a:t>
            </a:r>
            <a:r>
              <a:rPr lang="en-US" sz="1200" b="0" u="none" dirty="0">
                <a:solidFill>
                  <a:srgbClr val="000000"/>
                </a:solidFill>
                <a:latin typeface="Consolas" panose="020B0609020204030204" charset="0"/>
              </a:rPr>
              <a:t>].</a:t>
            </a:r>
            <a:r>
              <a:rPr lang="en-US" sz="1200" b="0" u="none" dirty="0" err="1">
                <a:solidFill>
                  <a:srgbClr val="001080"/>
                </a:solidFill>
                <a:latin typeface="Consolas" panose="020B0609020204030204" charset="0"/>
              </a:rPr>
              <a:t>cat</a:t>
            </a:r>
            <a:r>
              <a:rPr lang="en-US" sz="1200" b="0" u="none" dirty="0" err="1">
                <a:solidFill>
                  <a:srgbClr val="000000"/>
                </a:solidFill>
                <a:latin typeface="Consolas" panose="020B0609020204030204" charset="0"/>
              </a:rPr>
              <a:t>.codes</a:t>
            </a:r>
            <a:endParaRPr lang="zh-CN" altLang="en-US" dirty="0"/>
          </a:p>
        </p:txBody>
      </p:sp>
      <p:pic>
        <p:nvPicPr>
          <p:cNvPr id="4" name="图片 3" descr="upload_post_object_v2_732398538"/>
          <p:cNvPicPr>
            <a:picLocks noChangeAspect="1"/>
          </p:cNvPicPr>
          <p:nvPr/>
        </p:nvPicPr>
        <p:blipFill>
          <a:blip r:embed="rId4"/>
          <a:srcRect b="39338"/>
          <a:stretch>
            <a:fillRect/>
          </a:stretch>
        </p:blipFill>
        <p:spPr>
          <a:xfrm>
            <a:off x="7060908" y="3084072"/>
            <a:ext cx="3492892" cy="22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71418" y="305751"/>
            <a:ext cx="7982108" cy="464425"/>
          </a:xfrm>
        </p:spPr>
        <p:txBody>
          <a:bodyPr/>
          <a:lstStyle/>
          <a:p>
            <a:r>
              <a:rPr kumimoji="1" lang="zh-CN" altLang="en-US" dirty="0"/>
              <a:t>模型优化</a:t>
            </a:r>
            <a:r>
              <a:rPr kumimoji="1" lang="en-US" altLang="zh-CN" dirty="0"/>
              <a:t>-</a:t>
            </a:r>
            <a:r>
              <a:rPr kumimoji="1" lang="zh-CN" altLang="en-US" dirty="0"/>
              <a:t>通过大量的调参比对最后得出合适的模型与参数</a:t>
            </a:r>
          </a:p>
        </p:txBody>
      </p:sp>
      <p:sp>
        <p:nvSpPr>
          <p:cNvPr id="4" name="矩形 3"/>
          <p:cNvSpPr/>
          <p:nvPr/>
        </p:nvSpPr>
        <p:spPr>
          <a:xfrm>
            <a:off x="9575733" y="0"/>
            <a:ext cx="26162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50843F-E615-4940-E9E7-AFCB68565373}"/>
              </a:ext>
            </a:extLst>
          </p:cNvPr>
          <p:cNvSpPr txBox="1"/>
          <p:nvPr/>
        </p:nvSpPr>
        <p:spPr>
          <a:xfrm>
            <a:off x="9651661" y="862088"/>
            <a:ext cx="2639292" cy="56339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自上次调优后，又继续尝试了</a:t>
            </a:r>
            <a:r>
              <a:rPr lang="en-US" altLang="zh-CN" dirty="0">
                <a:solidFill>
                  <a:schemeClr val="bg1"/>
                </a:solidFill>
              </a:rPr>
              <a:t>gamma, subsample, </a:t>
            </a:r>
            <a:r>
              <a:rPr lang="en-US" altLang="zh-CN" dirty="0" err="1">
                <a:solidFill>
                  <a:schemeClr val="bg1"/>
                </a:solidFill>
              </a:rPr>
              <a:t>colsample_bytree</a:t>
            </a:r>
            <a:r>
              <a:rPr lang="zh-CN" altLang="en-US" dirty="0">
                <a:solidFill>
                  <a:schemeClr val="bg1"/>
                </a:solidFill>
              </a:rPr>
              <a:t>以及</a:t>
            </a:r>
            <a:r>
              <a:rPr lang="en-US" altLang="zh-CN" dirty="0" err="1">
                <a:solidFill>
                  <a:schemeClr val="bg1"/>
                </a:solidFill>
              </a:rPr>
              <a:t>reg_alpha</a:t>
            </a:r>
            <a:r>
              <a:rPr lang="zh-CN" altLang="en-US" dirty="0">
                <a:solidFill>
                  <a:schemeClr val="bg1"/>
                </a:solidFill>
              </a:rPr>
              <a:t>的调优，将</a:t>
            </a:r>
            <a:r>
              <a:rPr lang="en-US" altLang="zh-CN" dirty="0">
                <a:solidFill>
                  <a:schemeClr val="bg1"/>
                </a:solidFill>
              </a:rPr>
              <a:t>acc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f1</a:t>
            </a:r>
            <a:r>
              <a:rPr lang="zh-CN" altLang="en-US" dirty="0">
                <a:solidFill>
                  <a:schemeClr val="bg1"/>
                </a:solidFill>
              </a:rPr>
              <a:t>尽可能地优化，通过</a:t>
            </a:r>
            <a:r>
              <a:rPr lang="en-US" altLang="zh-CN" dirty="0">
                <a:solidFill>
                  <a:schemeClr val="bg1"/>
                </a:solidFill>
              </a:rPr>
              <a:t>75</a:t>
            </a:r>
            <a:r>
              <a:rPr lang="zh-CN" altLang="en-US" dirty="0">
                <a:solidFill>
                  <a:schemeClr val="bg1"/>
                </a:solidFill>
              </a:rPr>
              <a:t>次的模型测试，花费近</a:t>
            </a:r>
            <a:r>
              <a:rPr lang="en-US" altLang="zh-CN" dirty="0">
                <a:solidFill>
                  <a:schemeClr val="bg1"/>
                </a:solidFill>
              </a:rPr>
              <a:t>20</a:t>
            </a:r>
            <a:r>
              <a:rPr lang="zh-CN" altLang="en-US" dirty="0">
                <a:solidFill>
                  <a:schemeClr val="bg1"/>
                </a:solidFill>
              </a:rPr>
              <a:t>个小时，</a:t>
            </a:r>
            <a:r>
              <a:rPr lang="zh-CN" altLang="en-US" dirty="0">
                <a:solidFill>
                  <a:srgbClr val="FF0000"/>
                </a:solidFill>
              </a:rPr>
              <a:t>最后达到</a:t>
            </a:r>
            <a:r>
              <a:rPr lang="en-US" altLang="zh-CN" dirty="0">
                <a:solidFill>
                  <a:srgbClr val="FF0000"/>
                </a:solidFill>
              </a:rPr>
              <a:t>acc</a:t>
            </a:r>
            <a:r>
              <a:rPr lang="zh-CN" altLang="en-US" dirty="0">
                <a:solidFill>
                  <a:srgbClr val="FF0000"/>
                </a:solidFill>
              </a:rPr>
              <a:t>为</a:t>
            </a:r>
            <a:r>
              <a:rPr lang="en-US" altLang="zh-CN" dirty="0">
                <a:solidFill>
                  <a:srgbClr val="FF0000"/>
                </a:solidFill>
              </a:rPr>
              <a:t>55.06%, f1score</a:t>
            </a:r>
            <a:r>
              <a:rPr lang="zh-CN" altLang="en-US" dirty="0">
                <a:solidFill>
                  <a:srgbClr val="FF0000"/>
                </a:solidFill>
              </a:rPr>
              <a:t>为</a:t>
            </a:r>
            <a:r>
              <a:rPr lang="en-US" altLang="zh-CN" dirty="0">
                <a:solidFill>
                  <a:srgbClr val="FF0000"/>
                </a:solidFill>
              </a:rPr>
              <a:t>53.397%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与</a:t>
            </a:r>
            <a:r>
              <a:rPr lang="zh-CN" altLang="en-US" dirty="0">
                <a:solidFill>
                  <a:srgbClr val="FF0000"/>
                </a:solidFill>
              </a:rPr>
              <a:t>最开始的</a:t>
            </a:r>
            <a:r>
              <a:rPr lang="en-US" altLang="zh-CN" dirty="0">
                <a:solidFill>
                  <a:srgbClr val="FF0000"/>
                </a:solidFill>
              </a:rPr>
              <a:t>acc</a:t>
            </a:r>
            <a:r>
              <a:rPr lang="zh-CN" altLang="en-US" dirty="0">
                <a:solidFill>
                  <a:srgbClr val="FF0000"/>
                </a:solidFill>
              </a:rPr>
              <a:t>为</a:t>
            </a:r>
            <a:r>
              <a:rPr lang="en-US" altLang="zh-CN" dirty="0">
                <a:solidFill>
                  <a:srgbClr val="FF0000"/>
                </a:solidFill>
              </a:rPr>
              <a:t>47.7%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f1score</a:t>
            </a:r>
            <a:r>
              <a:rPr lang="zh-CN" altLang="en-US" dirty="0">
                <a:solidFill>
                  <a:srgbClr val="FF0000"/>
                </a:solidFill>
              </a:rPr>
              <a:t>为</a:t>
            </a:r>
            <a:r>
              <a:rPr lang="en-US" altLang="zh-CN" dirty="0">
                <a:solidFill>
                  <a:srgbClr val="FF0000"/>
                </a:solidFill>
              </a:rPr>
              <a:t>42.4%</a:t>
            </a:r>
            <a:r>
              <a:rPr lang="zh-CN" altLang="en-US" dirty="0">
                <a:solidFill>
                  <a:schemeClr val="bg1"/>
                </a:solidFill>
              </a:rPr>
              <a:t>有着较为显著的提升。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[1]</a:t>
            </a:r>
            <a:r>
              <a:rPr lang="zh-CN" altLang="en-US" dirty="0">
                <a:solidFill>
                  <a:schemeClr val="bg1"/>
                </a:solidFill>
              </a:rPr>
              <a:t>岳庆生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基于不平衡数据的</a:t>
            </a:r>
            <a:r>
              <a:rPr lang="en-US" altLang="zh-CN" dirty="0" err="1">
                <a:solidFill>
                  <a:schemeClr val="bg1"/>
                </a:solidFill>
              </a:rPr>
              <a:t>XGBoost</a:t>
            </a:r>
            <a:r>
              <a:rPr lang="zh-CN" altLang="en-US" dirty="0">
                <a:solidFill>
                  <a:schemeClr val="bg1"/>
                </a:solidFill>
              </a:rPr>
              <a:t>性能优化研究</a:t>
            </a:r>
            <a:r>
              <a:rPr lang="en-US" altLang="zh-CN" dirty="0">
                <a:solidFill>
                  <a:schemeClr val="bg1"/>
                </a:solidFill>
              </a:rPr>
              <a:t>[D]. </a:t>
            </a:r>
            <a:r>
              <a:rPr lang="zh-CN" altLang="en-US" dirty="0">
                <a:solidFill>
                  <a:schemeClr val="bg1"/>
                </a:solidFill>
              </a:rPr>
              <a:t>兰州交通大学</a:t>
            </a:r>
            <a:r>
              <a:rPr lang="en-US" altLang="zh-CN" dirty="0">
                <a:solidFill>
                  <a:schemeClr val="bg1"/>
                </a:solidFill>
              </a:rPr>
              <a:t>, 2019.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 descr="upload_post_object_v2_703744125">
            <a:extLst>
              <a:ext uri="{FF2B5EF4-FFF2-40B4-BE49-F238E27FC236}">
                <a16:creationId xmlns:a16="http://schemas.microsoft.com/office/drawing/2014/main" id="{5C8F225B-BCF6-686F-70F2-8C462B30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7493"/>
            <a:ext cx="5907740" cy="3155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E07536-6543-18F0-3529-E1177D69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16" y="3429000"/>
            <a:ext cx="7019365" cy="32622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290F20-B8EB-0B6A-377F-F308C64FA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21" y="1183061"/>
            <a:ext cx="22764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天气预测模型简单介绍</a:t>
            </a:r>
          </a:p>
        </p:txBody>
      </p:sp>
      <p:sp>
        <p:nvSpPr>
          <p:cNvPr id="8" name="矩形 7"/>
          <p:cNvSpPr/>
          <p:nvPr/>
        </p:nvSpPr>
        <p:spPr>
          <a:xfrm>
            <a:off x="-8965" y="1264347"/>
            <a:ext cx="12192000" cy="3071895"/>
          </a:xfrm>
          <a:prstGeom prst="rect">
            <a:avLst/>
          </a:prstGeom>
          <a:solidFill>
            <a:srgbClr val="79A5B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954796" y="4490337"/>
            <a:ext cx="10282409" cy="161214"/>
            <a:chOff x="954796" y="4490337"/>
            <a:chExt cx="10282409" cy="161214"/>
          </a:xfrm>
        </p:grpSpPr>
        <p:cxnSp>
          <p:nvCxnSpPr>
            <p:cNvPr id="27" name="直接连接符 42"/>
            <p:cNvCxnSpPr/>
            <p:nvPr/>
          </p:nvCxnSpPr>
          <p:spPr>
            <a:xfrm>
              <a:off x="6324283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平行四边形 27"/>
            <p:cNvSpPr/>
            <p:nvPr/>
          </p:nvSpPr>
          <p:spPr>
            <a:xfrm flipH="1">
              <a:off x="6049161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flipH="1">
              <a:off x="5986129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/>
            <p:cNvSpPr/>
            <p:nvPr/>
          </p:nvSpPr>
          <p:spPr>
            <a:xfrm flipH="1">
              <a:off x="6109486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42"/>
            <p:cNvCxnSpPr/>
            <p:nvPr/>
          </p:nvCxnSpPr>
          <p:spPr>
            <a:xfrm>
              <a:off x="954796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D0E1E563-A3BF-663D-355D-38E217A5204E}"/>
              </a:ext>
            </a:extLst>
          </p:cNvPr>
          <p:cNvSpPr txBox="1"/>
          <p:nvPr/>
        </p:nvSpPr>
        <p:spPr>
          <a:xfrm>
            <a:off x="3302953" y="4609712"/>
            <a:ext cx="6042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1800" kern="100" dirty="0">
              <a:solidFill>
                <a:srgbClr val="00B0F0"/>
              </a:solidFill>
              <a:effectLst/>
              <a:latin typeface="等线" panose="02010600030101010101" pitchFamily="2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solidFill>
                  <a:srgbClr val="00B0F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参考文献</a:t>
            </a:r>
            <a:endParaRPr lang="en-US" altLang="zh-CN" sz="1800" kern="100" dirty="0">
              <a:solidFill>
                <a:srgbClr val="00B0F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solidFill>
                  <a:srgbClr val="00B0F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[7]</a:t>
            </a:r>
            <a:r>
              <a:rPr lang="zh-CN" altLang="en-US" kern="100" dirty="0">
                <a:solidFill>
                  <a:srgbClr val="00B0F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唐国利</a:t>
            </a:r>
            <a:r>
              <a:rPr lang="en-US" altLang="zh-CN" kern="100" dirty="0">
                <a:solidFill>
                  <a:srgbClr val="00B0F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kern="100" dirty="0">
                <a:solidFill>
                  <a:srgbClr val="00B0F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任国玉</a:t>
            </a:r>
            <a:r>
              <a:rPr lang="en-US" altLang="zh-CN" kern="100" dirty="0">
                <a:solidFill>
                  <a:srgbClr val="00B0F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kern="100" dirty="0">
                <a:solidFill>
                  <a:srgbClr val="00B0F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近百年中国地表气温变化趋势的再分析</a:t>
            </a:r>
            <a:r>
              <a:rPr lang="en-US" altLang="zh-CN" kern="100" dirty="0">
                <a:solidFill>
                  <a:srgbClr val="00B0F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[J]. </a:t>
            </a:r>
            <a:r>
              <a:rPr lang="zh-CN" altLang="en-US" kern="100" dirty="0">
                <a:solidFill>
                  <a:srgbClr val="00B0F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气候与环境研究</a:t>
            </a:r>
            <a:r>
              <a:rPr lang="en-US" altLang="zh-CN" kern="100" dirty="0">
                <a:solidFill>
                  <a:srgbClr val="00B0F0"/>
                </a:solidFill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, 2005, 10(4):8</a:t>
            </a:r>
            <a:endParaRPr lang="zh-CN" altLang="zh-CN" kern="100" dirty="0">
              <a:solidFill>
                <a:srgbClr val="00B0F0"/>
              </a:solidFill>
              <a:latin typeface="等线" panose="02010600030101010101" pitchFamily="2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BC2EDB-544C-A1AE-4E03-6F0D73655E84}"/>
              </a:ext>
            </a:extLst>
          </p:cNvPr>
          <p:cNvSpPr txBox="1"/>
          <p:nvPr/>
        </p:nvSpPr>
        <p:spPr>
          <a:xfrm>
            <a:off x="677089" y="1297726"/>
            <a:ext cx="10744144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由于大气运动的不确定性等因素，天气预测需要收集大量的数据用以分析处理，大数据分析与挖掘的相关理论与技术对天气预测有着重要的作用。</a:t>
            </a:r>
            <a:r>
              <a:rPr lang="zh-CN" altLang="en-US" sz="1800" i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新的全国平均气温序列与以往的研究结果比较给出了</a:t>
            </a:r>
            <a:r>
              <a:rPr lang="zh-CN" altLang="en-US" sz="1800" i="1" kern="100" dirty="0">
                <a:solidFill>
                  <a:schemeClr val="tx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更高的增温趋势估计值</a:t>
            </a:r>
            <a:r>
              <a:rPr lang="en-US" altLang="zh-CN" sz="1800" i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i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这主要与采用新的月平均气温统计方法改善了原序列的均一性有关</a:t>
            </a:r>
            <a:r>
              <a:rPr lang="en-US" altLang="zh-CN" i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可能会持续的增温，所以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就近选取往年数据作为数据集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，再通过对预设时间段的天气气温分析，由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平均气温、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最高气温、最低气温、降雨量、气压、风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向、风速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等特征值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当前日期开始的后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天时间段的天气情况进行预测。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www.meteomanz.com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网页爬取气温数据并存储为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文件，使用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panda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读取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文件并进行数据预处理，并采用</a:t>
            </a:r>
            <a:r>
              <a:rPr lang="en-US" altLang="zh-CN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Sklearn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框架进行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随机森林模型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建模预测。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94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772307" cy="464425"/>
          </a:xfrm>
        </p:spPr>
        <p:txBody>
          <a:bodyPr/>
          <a:lstStyle/>
          <a:p>
            <a:r>
              <a:rPr kumimoji="1" lang="en-US" altLang="zh-CN" dirty="0"/>
              <a:t>Flask</a:t>
            </a:r>
            <a:r>
              <a:rPr kumimoji="1" lang="zh-CN" altLang="en-US" dirty="0"/>
              <a:t>与</a:t>
            </a:r>
            <a:r>
              <a:rPr kumimoji="1" lang="en-US" altLang="zh-CN" dirty="0"/>
              <a:t>VUE</a:t>
            </a:r>
            <a:r>
              <a:rPr kumimoji="1" lang="zh-CN" altLang="en-US" dirty="0"/>
              <a:t>的数据对接</a:t>
            </a:r>
            <a:r>
              <a:rPr kumimoji="1" lang="en-US" altLang="zh-CN" dirty="0"/>
              <a:t>-</a:t>
            </a:r>
            <a:r>
              <a:rPr kumimoji="1" lang="zh-CN" altLang="en-US" dirty="0"/>
              <a:t>以用户登录为例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746234"/>
            <a:ext cx="12192000" cy="275166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7001" y="940379"/>
            <a:ext cx="116263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▷ 前端发出请求，并使用</a:t>
            </a:r>
            <a:r>
              <a:rPr lang="en-US" altLang="zh-CN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axios</a:t>
            </a:r>
            <a:r>
              <a:rPr lang="zh-CN" alt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中的</a:t>
            </a:r>
            <a:r>
              <a:rPr lang="en-US" altLang="zh-CN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post</a:t>
            </a:r>
            <a:r>
              <a:rPr lang="zh-CN" alt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传递登录信息到后端</a:t>
            </a:r>
            <a:endParaRPr lang="en-US" altLang="zh-CN" sz="2800" b="1" dirty="0">
              <a:solidFill>
                <a:schemeClr val="accent2">
                  <a:lumMod val="20000"/>
                  <a:lumOff val="80000"/>
                </a:schemeClr>
              </a:solidFill>
              <a:ea typeface="微软雅黑" charset="0"/>
            </a:endParaRPr>
          </a:p>
          <a:p>
            <a:pPr defTabSz="609585"/>
            <a:r>
              <a:rPr lang="en-US" altLang="zh-CN" b="1" dirty="0">
                <a:solidFill>
                  <a:schemeClr val="tx2"/>
                </a:solidFill>
                <a:ea typeface="微软雅黑" charset="0"/>
              </a:rPr>
              <a:t>    </a:t>
            </a:r>
            <a:r>
              <a:rPr lang="en-US" altLang="zh-CN" b="1" dirty="0" err="1">
                <a:solidFill>
                  <a:schemeClr val="tx2"/>
                </a:solidFill>
                <a:ea typeface="微软雅黑" charset="0"/>
              </a:rPr>
              <a:t>this.axios.post</a:t>
            </a:r>
            <a:r>
              <a:rPr lang="en-US" altLang="zh-CN" b="1" dirty="0">
                <a:solidFill>
                  <a:schemeClr val="tx2"/>
                </a:solidFill>
                <a:ea typeface="微软雅黑" charset="0"/>
              </a:rPr>
              <a:t>('http://localhost:5000/login',</a:t>
            </a:r>
            <a:r>
              <a:rPr lang="en-US" altLang="zh-CN" b="1" dirty="0" err="1">
                <a:solidFill>
                  <a:schemeClr val="tx2"/>
                </a:solidFill>
                <a:ea typeface="微软雅黑" charset="0"/>
              </a:rPr>
              <a:t>this.loginForm</a:t>
            </a:r>
            <a:r>
              <a:rPr lang="en-US" altLang="zh-CN" b="1" dirty="0">
                <a:solidFill>
                  <a:schemeClr val="tx2"/>
                </a:solidFill>
                <a:ea typeface="微软雅黑" charset="0"/>
              </a:rPr>
              <a:t>).then((resp)</a:t>
            </a:r>
          </a:p>
          <a:p>
            <a:pPr defTabSz="609585"/>
            <a:endParaRPr lang="en-US" altLang="zh-CN" b="1" dirty="0">
              <a:solidFill>
                <a:schemeClr val="tx2"/>
              </a:solidFill>
              <a:ea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075910-C67F-BF4B-5EA2-9F149F34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5" y="1992343"/>
            <a:ext cx="7109889" cy="4792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88E39E-2B35-99DE-4772-75B28839D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7901"/>
            <a:ext cx="418205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研发过程</a:t>
            </a:r>
            <a:r>
              <a:rPr kumimoji="1" lang="en-US" altLang="zh-CN" dirty="0"/>
              <a:t>-</a:t>
            </a:r>
            <a:r>
              <a:rPr kumimoji="1" lang="zh-CN" altLang="en-US" dirty="0"/>
              <a:t>需求分析</a:t>
            </a:r>
          </a:p>
        </p:txBody>
      </p:sp>
      <p:grpSp>
        <p:nvGrpSpPr>
          <p:cNvPr id="62" name="组合 14"/>
          <p:cNvGrpSpPr/>
          <p:nvPr/>
        </p:nvGrpSpPr>
        <p:grpSpPr>
          <a:xfrm>
            <a:off x="583588" y="1267274"/>
            <a:ext cx="10782442" cy="643467"/>
            <a:chOff x="715150" y="3107266"/>
            <a:chExt cx="10782442" cy="643467"/>
          </a:xfrm>
        </p:grpSpPr>
        <p:cxnSp>
          <p:nvCxnSpPr>
            <p:cNvPr id="63" name="直接连接符 2"/>
            <p:cNvCxnSpPr/>
            <p:nvPr/>
          </p:nvCxnSpPr>
          <p:spPr>
            <a:xfrm>
              <a:off x="1037167" y="3429000"/>
              <a:ext cx="10460425" cy="0"/>
            </a:xfrm>
            <a:prstGeom prst="line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组合 13"/>
            <p:cNvGrpSpPr/>
            <p:nvPr/>
          </p:nvGrpSpPr>
          <p:grpSpPr>
            <a:xfrm>
              <a:off x="715150" y="3107266"/>
              <a:ext cx="760724" cy="643467"/>
              <a:chOff x="877502" y="2895600"/>
              <a:chExt cx="1001802" cy="1066800"/>
            </a:xfrm>
          </p:grpSpPr>
          <p:sp>
            <p:nvSpPr>
              <p:cNvPr id="65" name="平行四边形 64"/>
              <p:cNvSpPr/>
              <p:nvPr/>
            </p:nvSpPr>
            <p:spPr>
              <a:xfrm flipH="1">
                <a:off x="877502" y="28956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平行四边形 65"/>
              <p:cNvSpPr/>
              <p:nvPr/>
            </p:nvSpPr>
            <p:spPr>
              <a:xfrm flipH="1">
                <a:off x="1164601" y="28956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平行四边形 66"/>
              <p:cNvSpPr/>
              <p:nvPr/>
            </p:nvSpPr>
            <p:spPr>
              <a:xfrm flipH="1">
                <a:off x="1464437" y="28956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平行四边形 67"/>
              <p:cNvSpPr/>
              <p:nvPr/>
            </p:nvSpPr>
            <p:spPr>
              <a:xfrm>
                <a:off x="877502" y="34290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平行四边形 68"/>
              <p:cNvSpPr/>
              <p:nvPr/>
            </p:nvSpPr>
            <p:spPr>
              <a:xfrm>
                <a:off x="1164601" y="34290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平行四边形 69"/>
              <p:cNvSpPr/>
              <p:nvPr/>
            </p:nvSpPr>
            <p:spPr>
              <a:xfrm>
                <a:off x="1464437" y="34290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914104" y="1406975"/>
            <a:ext cx="2175933" cy="1007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5F0EA"/>
                </a:solidFill>
                <a:ea typeface="微软雅黑" charset="0"/>
              </a:rPr>
              <a:t>基本型需求</a:t>
            </a:r>
          </a:p>
        </p:txBody>
      </p:sp>
      <p:sp>
        <p:nvSpPr>
          <p:cNvPr id="72" name="矩形 71"/>
          <p:cNvSpPr/>
          <p:nvPr/>
        </p:nvSpPr>
        <p:spPr>
          <a:xfrm>
            <a:off x="5203841" y="1406974"/>
            <a:ext cx="2175933" cy="1007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5F0EA"/>
                </a:solidFill>
                <a:ea typeface="微软雅黑" charset="0"/>
              </a:rPr>
              <a:t>期望型需求</a:t>
            </a:r>
          </a:p>
        </p:txBody>
      </p:sp>
      <p:sp>
        <p:nvSpPr>
          <p:cNvPr id="73" name="矩形 72"/>
          <p:cNvSpPr/>
          <p:nvPr/>
        </p:nvSpPr>
        <p:spPr>
          <a:xfrm>
            <a:off x="8493578" y="1406974"/>
            <a:ext cx="2175933" cy="1007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5F0EA"/>
                </a:solidFill>
                <a:ea typeface="微软雅黑" charset="0"/>
              </a:rPr>
              <a:t>兴奋型需求</a:t>
            </a:r>
          </a:p>
        </p:txBody>
      </p:sp>
      <p:sp>
        <p:nvSpPr>
          <p:cNvPr id="74" name="等腰三角形 18"/>
          <p:cNvSpPr/>
          <p:nvPr/>
        </p:nvSpPr>
        <p:spPr>
          <a:xfrm flipH="1">
            <a:off x="1771991" y="1406974"/>
            <a:ext cx="142113" cy="182033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20"/>
          <p:cNvSpPr/>
          <p:nvPr/>
        </p:nvSpPr>
        <p:spPr>
          <a:xfrm flipH="1">
            <a:off x="5061728" y="1406974"/>
            <a:ext cx="142113" cy="182033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21"/>
          <p:cNvSpPr/>
          <p:nvPr/>
        </p:nvSpPr>
        <p:spPr>
          <a:xfrm flipH="1">
            <a:off x="8351465" y="1406974"/>
            <a:ext cx="142113" cy="182033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1628313" y="2634977"/>
            <a:ext cx="2736554" cy="110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作为系统的核心功能，用户最需要的就是基于给定时间、航班机场信息获得选择航班的延迟程度的预测功能</a:t>
            </a:r>
          </a:p>
        </p:txBody>
      </p:sp>
      <p:sp>
        <p:nvSpPr>
          <p:cNvPr id="78" name="矩形 77"/>
          <p:cNvSpPr/>
          <p:nvPr/>
        </p:nvSpPr>
        <p:spPr>
          <a:xfrm>
            <a:off x="4930905" y="2618123"/>
            <a:ext cx="2898124" cy="136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除了核心功能之外，作为一个整体的项目，我们还加入了用户管理（包括一般用户的注册登录、管理员用户的用户管理功能）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作为用户期望的功能</a:t>
            </a:r>
          </a:p>
        </p:txBody>
      </p:sp>
      <p:sp>
        <p:nvSpPr>
          <p:cNvPr id="79" name="矩形 78"/>
          <p:cNvSpPr/>
          <p:nvPr/>
        </p:nvSpPr>
        <p:spPr>
          <a:xfrm>
            <a:off x="7971096" y="2574237"/>
            <a:ext cx="3220895" cy="188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我们在原有的基础之上添加了对用户选择的出发、到达机场的天气信息的预测，同时也加入了历史航班的统计信息展示，有利于用户综合了解航班的未来、历史延误状况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以便于达到更好的用户出行决策的建议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2005672" y="3840092"/>
            <a:ext cx="1981835" cy="161214"/>
            <a:chOff x="2186940" y="5110307"/>
            <a:chExt cx="1981835" cy="161214"/>
          </a:xfrm>
        </p:grpSpPr>
        <p:cxnSp>
          <p:nvCxnSpPr>
            <p:cNvPr id="81" name="直接连接符 31"/>
            <p:cNvCxnSpPr/>
            <p:nvPr/>
          </p:nvCxnSpPr>
          <p:spPr>
            <a:xfrm>
              <a:off x="2186940" y="5190914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34"/>
            <p:cNvCxnSpPr/>
            <p:nvPr/>
          </p:nvCxnSpPr>
          <p:spPr>
            <a:xfrm>
              <a:off x="3406140" y="5190914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平行四边形 82"/>
            <p:cNvSpPr/>
            <p:nvPr/>
          </p:nvSpPr>
          <p:spPr>
            <a:xfrm flipH="1">
              <a:off x="3131018" y="511030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/>
            <p:cNvSpPr/>
            <p:nvPr/>
          </p:nvSpPr>
          <p:spPr>
            <a:xfrm flipH="1">
              <a:off x="3067986" y="511030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flipH="1">
              <a:off x="3191343" y="511030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5300889" y="4028625"/>
            <a:ext cx="1981835" cy="161214"/>
            <a:chOff x="5479448" y="5109821"/>
            <a:chExt cx="1981835" cy="161214"/>
          </a:xfrm>
        </p:grpSpPr>
        <p:cxnSp>
          <p:nvCxnSpPr>
            <p:cNvPr id="87" name="直接连接符 41"/>
            <p:cNvCxnSpPr/>
            <p:nvPr/>
          </p:nvCxnSpPr>
          <p:spPr>
            <a:xfrm>
              <a:off x="5479448" y="5190428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42"/>
            <p:cNvCxnSpPr/>
            <p:nvPr/>
          </p:nvCxnSpPr>
          <p:spPr>
            <a:xfrm>
              <a:off x="6698648" y="5190428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平行四边形 88"/>
            <p:cNvSpPr/>
            <p:nvPr/>
          </p:nvSpPr>
          <p:spPr>
            <a:xfrm flipH="1">
              <a:off x="6423526" y="5109821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平行四边形 89"/>
            <p:cNvSpPr/>
            <p:nvPr/>
          </p:nvSpPr>
          <p:spPr>
            <a:xfrm flipH="1">
              <a:off x="6360494" y="5109821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平行四边形 90"/>
            <p:cNvSpPr/>
            <p:nvPr/>
          </p:nvSpPr>
          <p:spPr>
            <a:xfrm flipH="1">
              <a:off x="6483851" y="5109821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8592718" y="4280893"/>
            <a:ext cx="1981835" cy="161214"/>
            <a:chOff x="8769186" y="5109821"/>
            <a:chExt cx="1981835" cy="161214"/>
          </a:xfrm>
        </p:grpSpPr>
        <p:cxnSp>
          <p:nvCxnSpPr>
            <p:cNvPr id="93" name="直接连接符 47"/>
            <p:cNvCxnSpPr/>
            <p:nvPr/>
          </p:nvCxnSpPr>
          <p:spPr>
            <a:xfrm>
              <a:off x="8769186" y="5190428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48"/>
            <p:cNvCxnSpPr/>
            <p:nvPr/>
          </p:nvCxnSpPr>
          <p:spPr>
            <a:xfrm>
              <a:off x="9988386" y="5190428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平行四边形 94"/>
            <p:cNvSpPr/>
            <p:nvPr/>
          </p:nvSpPr>
          <p:spPr>
            <a:xfrm flipH="1">
              <a:off x="9713264" y="5109821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平行四边形 95"/>
            <p:cNvSpPr/>
            <p:nvPr/>
          </p:nvSpPr>
          <p:spPr>
            <a:xfrm flipH="1">
              <a:off x="9650232" y="5109821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平行四边形 96"/>
            <p:cNvSpPr/>
            <p:nvPr/>
          </p:nvSpPr>
          <p:spPr>
            <a:xfrm flipH="1">
              <a:off x="9773589" y="5109821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0B43DB50-8169-7DBC-6E89-935F90D0F861}"/>
              </a:ext>
            </a:extLst>
          </p:cNvPr>
          <p:cNvSpPr/>
          <p:nvPr/>
        </p:nvSpPr>
        <p:spPr>
          <a:xfrm>
            <a:off x="4520224" y="267636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▷ 使用卡诺模型进行功能性需求的需求分析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8344739-42E5-22CD-B9C6-CDEFBF74D54A}"/>
              </a:ext>
            </a:extLst>
          </p:cNvPr>
          <p:cNvSpPr/>
          <p:nvPr/>
        </p:nvSpPr>
        <p:spPr>
          <a:xfrm>
            <a:off x="827064" y="4749622"/>
            <a:ext cx="4294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▷ 上述提到的功能会在之后的演示中体现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EE92AF-0F55-5045-B585-D0C2F7EE3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130" y="891719"/>
            <a:ext cx="6858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CF31A5F4-E243-C85B-7774-262C9DEB1398}"/>
              </a:ext>
            </a:extLst>
          </p:cNvPr>
          <p:cNvSpPr/>
          <p:nvPr/>
        </p:nvSpPr>
        <p:spPr>
          <a:xfrm>
            <a:off x="796039" y="5349488"/>
            <a:ext cx="5448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▷ 同时我们也制定了相关的非功能型需求、设计约束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70F2636-429B-8146-5AB7-60DF76D73EA3}"/>
              </a:ext>
            </a:extLst>
          </p:cNvPr>
          <p:cNvSpPr txBox="1"/>
          <p:nvPr/>
        </p:nvSpPr>
        <p:spPr>
          <a:xfrm>
            <a:off x="827064" y="5805422"/>
            <a:ext cx="9792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需求分析的内容是针对待开发软件提供完整、清晰、具体的要求，确定软件必须实现哪些任务。具体分为</a:t>
            </a:r>
            <a:r>
              <a:rPr lang="zh-CN" altLang="en-US" b="0" i="0" dirty="0">
                <a:solidFill>
                  <a:srgbClr val="00B0F0"/>
                </a:solidFill>
                <a:effectLst/>
                <a:latin typeface="Helvetica Neue"/>
              </a:rPr>
              <a:t>功能性需求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、非功能性需求</a:t>
            </a:r>
            <a:r>
              <a:rPr lang="zh-CN" altLang="en-US" b="0" i="0" dirty="0">
                <a:solidFill>
                  <a:srgbClr val="00B0F0"/>
                </a:solidFill>
                <a:effectLst/>
                <a:latin typeface="Helvetica Neue"/>
              </a:rPr>
              <a:t>与设计约束三个方面。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                                 </a:t>
            </a:r>
            <a:r>
              <a:rPr lang="en-US" altLang="zh-CN" dirty="0">
                <a:solidFill>
                  <a:srgbClr val="00B0F0"/>
                </a:solidFill>
                <a:latin typeface="Helvetica Neue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Helvetica Neue"/>
              </a:rPr>
              <a:t>百度百科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2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/>
      <p:bldP spid="78" grpId="0"/>
      <p:bldP spid="79" grpId="0"/>
      <p:bldP spid="41" grpId="0"/>
      <p:bldP spid="43" grpId="0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7667782" cy="464425"/>
          </a:xfrm>
        </p:spPr>
        <p:txBody>
          <a:bodyPr/>
          <a:lstStyle/>
          <a:p>
            <a:r>
              <a:rPr kumimoji="1" lang="en-US" altLang="zh-CN" dirty="0"/>
              <a:t>Flask</a:t>
            </a:r>
            <a:r>
              <a:rPr kumimoji="1" lang="zh-CN" altLang="en-US" dirty="0"/>
              <a:t>与</a:t>
            </a:r>
            <a:r>
              <a:rPr kumimoji="1" lang="en-US" altLang="zh-CN" dirty="0"/>
              <a:t>VUE</a:t>
            </a:r>
            <a:r>
              <a:rPr kumimoji="1" lang="zh-CN" altLang="en-US" dirty="0"/>
              <a:t>的数据对接</a:t>
            </a:r>
            <a:r>
              <a:rPr kumimoji="1" lang="en-US" altLang="zh-CN" dirty="0"/>
              <a:t>-</a:t>
            </a:r>
            <a:r>
              <a:rPr kumimoji="1" lang="zh-CN" altLang="en-US" dirty="0"/>
              <a:t>以用户登录为例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673702"/>
            <a:ext cx="12192000" cy="275166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701455"/>
            <a:ext cx="11950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▷后端接收到登录请求并获得返回数据，之后与数据库中的用户信息进行比对并返回结果</a:t>
            </a:r>
            <a:endParaRPr lang="en-US" altLang="zh-CN" sz="2800" b="1" dirty="0">
              <a:solidFill>
                <a:schemeClr val="accent2">
                  <a:lumMod val="20000"/>
                  <a:lumOff val="80000"/>
                </a:schemeClr>
              </a:solidFill>
              <a:ea typeface="微软雅黑" charset="0"/>
            </a:endParaRPr>
          </a:p>
          <a:p>
            <a:pPr defTabSz="609585"/>
            <a:r>
              <a:rPr lang="zh-CN" alt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我们可以看到左侧接收请求、获得前端数据</a:t>
            </a:r>
            <a:r>
              <a:rPr lang="en-US" altLang="zh-CN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,</a:t>
            </a:r>
            <a:r>
              <a:rPr lang="zh-CN" alt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调用相应</a:t>
            </a:r>
            <a:r>
              <a:rPr lang="en-US" altLang="zh-CN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API</a:t>
            </a:r>
            <a:r>
              <a:rPr lang="zh-CN" alt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进行判断</a:t>
            </a:r>
            <a:r>
              <a:rPr lang="en-US" altLang="zh-CN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,</a:t>
            </a:r>
            <a:r>
              <a:rPr lang="zh-CN" alt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最后返回消息到前端</a:t>
            </a:r>
            <a:endParaRPr lang="en-US" altLang="zh-CN" sz="2800" b="1" dirty="0">
              <a:solidFill>
                <a:schemeClr val="accent2">
                  <a:lumMod val="20000"/>
                  <a:lumOff val="80000"/>
                </a:schemeClr>
              </a:solidFill>
              <a:ea typeface="微软雅黑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EFD24C2-4CB0-B32A-4E8A-BABF3B643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545090"/>
            <a:ext cx="3914775" cy="422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240922-FD44-5E0B-BB9B-D273FE416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949" y="2519519"/>
            <a:ext cx="7639050" cy="41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0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962807" cy="464425"/>
          </a:xfrm>
        </p:spPr>
        <p:txBody>
          <a:bodyPr/>
          <a:lstStyle/>
          <a:p>
            <a:r>
              <a:rPr kumimoji="1" lang="zh-CN" altLang="en-US" dirty="0"/>
              <a:t>航班延迟预测信息的事件请求与数据获得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746234"/>
            <a:ext cx="12192000" cy="275166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7001" y="940379"/>
            <a:ext cx="116263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▷ 前端发出请求，并且要求了数据的格式，航班信息为一个</a:t>
            </a:r>
            <a:r>
              <a:rPr lang="en-US" altLang="zh-CN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list</a:t>
            </a:r>
            <a:r>
              <a:rPr lang="zh-CN" alt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其中存储的是个二维数组，前端接收后进行解析并写入信息栏中</a:t>
            </a:r>
            <a:endParaRPr lang="en-US" altLang="zh-CN" b="1" dirty="0">
              <a:solidFill>
                <a:schemeClr val="tx2"/>
              </a:solidFill>
              <a:ea typeface="微软雅黑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14B5D2-6FC4-A3DF-49CE-1ADAF944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" y="2122067"/>
            <a:ext cx="4353745" cy="45798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DCF45B-AF19-2D1F-2F31-966D8511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903" y="2256501"/>
            <a:ext cx="7487097" cy="43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924582" cy="464425"/>
          </a:xfrm>
        </p:spPr>
        <p:txBody>
          <a:bodyPr/>
          <a:lstStyle/>
          <a:p>
            <a:r>
              <a:rPr kumimoji="1" lang="zh-CN" altLang="en-US" dirty="0"/>
              <a:t>航班延迟预测信息的请求与获得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736709"/>
            <a:ext cx="12192000" cy="275166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20888" y="699124"/>
            <a:ext cx="1195022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▷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后端接收到请求，调用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API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并把前端的数据传递给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API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，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API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首先读取航班中的起始、终止机场信息和选择时间，进行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SQL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语言嵌套访问数据库、模型的调用与赋参，得到结果按格式传到二维数组打包成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JSON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文件传给前端待解包分析并显示</a:t>
            </a:r>
            <a:endParaRPr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  <a:ea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ED5F6D-8D45-E1C9-710A-316228A2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404" y="2458085"/>
            <a:ext cx="6230494" cy="38379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B4BFC2-0B3F-D49E-E3A5-F72C891C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434" y="1961008"/>
            <a:ext cx="5400476" cy="24886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345DFA-1FB8-4E10-C367-DA2362F41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5" t="918" r="-3947"/>
          <a:stretch/>
        </p:blipFill>
        <p:spPr>
          <a:xfrm>
            <a:off x="6184090" y="4482530"/>
            <a:ext cx="6257164" cy="22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194939" y="192432"/>
            <a:ext cx="4208707" cy="464425"/>
          </a:xfrm>
        </p:spPr>
        <p:txBody>
          <a:bodyPr/>
          <a:lstStyle/>
          <a:p>
            <a:r>
              <a:rPr kumimoji="1" lang="zh-CN" altLang="en-US" dirty="0"/>
              <a:t>附加</a:t>
            </a:r>
            <a:r>
              <a:rPr kumimoji="1" lang="en-US" altLang="zh-CN" dirty="0"/>
              <a:t>-</a:t>
            </a:r>
            <a:r>
              <a:rPr kumimoji="1" lang="zh-CN" altLang="en-US" dirty="0"/>
              <a:t>功能测试</a:t>
            </a:r>
            <a:endParaRPr kumimoji="1" lang="en-US" altLang="zh-CN" dirty="0"/>
          </a:p>
        </p:txBody>
      </p:sp>
      <p:grpSp>
        <p:nvGrpSpPr>
          <p:cNvPr id="62" name="组合 14"/>
          <p:cNvGrpSpPr/>
          <p:nvPr/>
        </p:nvGrpSpPr>
        <p:grpSpPr>
          <a:xfrm>
            <a:off x="583588" y="1267274"/>
            <a:ext cx="4921862" cy="643467"/>
            <a:chOff x="715150" y="3107266"/>
            <a:chExt cx="10782442" cy="643467"/>
          </a:xfrm>
        </p:grpSpPr>
        <p:cxnSp>
          <p:nvCxnSpPr>
            <p:cNvPr id="63" name="直接连接符 2"/>
            <p:cNvCxnSpPr/>
            <p:nvPr/>
          </p:nvCxnSpPr>
          <p:spPr>
            <a:xfrm>
              <a:off x="1037167" y="3429000"/>
              <a:ext cx="10460425" cy="0"/>
            </a:xfrm>
            <a:prstGeom prst="line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组合 13"/>
            <p:cNvGrpSpPr/>
            <p:nvPr/>
          </p:nvGrpSpPr>
          <p:grpSpPr>
            <a:xfrm>
              <a:off x="715150" y="3107266"/>
              <a:ext cx="760724" cy="643467"/>
              <a:chOff x="877502" y="2895600"/>
              <a:chExt cx="1001802" cy="1066800"/>
            </a:xfrm>
          </p:grpSpPr>
          <p:sp>
            <p:nvSpPr>
              <p:cNvPr id="65" name="平行四边形 64"/>
              <p:cNvSpPr/>
              <p:nvPr/>
            </p:nvSpPr>
            <p:spPr>
              <a:xfrm flipH="1">
                <a:off x="877502" y="28956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平行四边形 65"/>
              <p:cNvSpPr/>
              <p:nvPr/>
            </p:nvSpPr>
            <p:spPr>
              <a:xfrm flipH="1">
                <a:off x="1164601" y="28956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平行四边形 66"/>
              <p:cNvSpPr/>
              <p:nvPr/>
            </p:nvSpPr>
            <p:spPr>
              <a:xfrm flipH="1">
                <a:off x="1464437" y="28956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平行四边形 67"/>
              <p:cNvSpPr/>
              <p:nvPr/>
            </p:nvSpPr>
            <p:spPr>
              <a:xfrm>
                <a:off x="877502" y="34290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平行四边形 68"/>
              <p:cNvSpPr/>
              <p:nvPr/>
            </p:nvSpPr>
            <p:spPr>
              <a:xfrm>
                <a:off x="1164601" y="34290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平行四边形 69"/>
              <p:cNvSpPr/>
              <p:nvPr/>
            </p:nvSpPr>
            <p:spPr>
              <a:xfrm>
                <a:off x="1464437" y="34290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583505" y="1428140"/>
            <a:ext cx="2175933" cy="1007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5F0EA"/>
                </a:solidFill>
                <a:ea typeface="微软雅黑" charset="0"/>
              </a:rPr>
              <a:t>非功能性需求</a:t>
            </a:r>
          </a:p>
        </p:txBody>
      </p:sp>
      <p:sp>
        <p:nvSpPr>
          <p:cNvPr id="74" name="等腰三角形 18"/>
          <p:cNvSpPr/>
          <p:nvPr/>
        </p:nvSpPr>
        <p:spPr>
          <a:xfrm flipH="1">
            <a:off x="1441392" y="1428139"/>
            <a:ext cx="142113" cy="182033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83103" y="2552591"/>
            <a:ext cx="4396839" cy="1621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安全性：用户信息存储在云数据库中，并且只有系统内置管理员可更改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响应性：使用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2-5-10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原则设计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界面友好性：选择模块与展示模块放在同一个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界面，便于查看，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同时没有页面的跳转保证了页面响应速度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1800477" y="4303354"/>
            <a:ext cx="1981835" cy="161214"/>
            <a:chOff x="2186940" y="5110307"/>
            <a:chExt cx="1981835" cy="161214"/>
          </a:xfrm>
        </p:grpSpPr>
        <p:cxnSp>
          <p:nvCxnSpPr>
            <p:cNvPr id="81" name="直接连接符 31"/>
            <p:cNvCxnSpPr/>
            <p:nvPr/>
          </p:nvCxnSpPr>
          <p:spPr>
            <a:xfrm>
              <a:off x="2186940" y="5190914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34"/>
            <p:cNvCxnSpPr/>
            <p:nvPr/>
          </p:nvCxnSpPr>
          <p:spPr>
            <a:xfrm>
              <a:off x="3406140" y="5190914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平行四边形 82"/>
            <p:cNvSpPr/>
            <p:nvPr/>
          </p:nvSpPr>
          <p:spPr>
            <a:xfrm flipH="1">
              <a:off x="3131018" y="511030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/>
            <p:cNvSpPr/>
            <p:nvPr/>
          </p:nvSpPr>
          <p:spPr>
            <a:xfrm flipH="1">
              <a:off x="3067986" y="511030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flipH="1">
              <a:off x="3191343" y="511030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8A73EC8-1FA8-1E2B-FA09-98A85FA3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66" y="213647"/>
            <a:ext cx="5428390" cy="23389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73A852C-E40B-4E3C-EA65-1C2BCCDC4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806" y="2719755"/>
            <a:ext cx="5425910" cy="20575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F5FC536-4A63-DF70-0CF7-6C72159D6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41" y="4987105"/>
            <a:ext cx="11217075" cy="150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4" grpId="0" animBg="1"/>
      <p:bldP spid="7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第四部分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演示与说明</a:t>
            </a:r>
          </a:p>
        </p:txBody>
      </p:sp>
      <p:grpSp>
        <p:nvGrpSpPr>
          <p:cNvPr id="4" name="组合 22"/>
          <p:cNvGrpSpPr/>
          <p:nvPr/>
        </p:nvGrpSpPr>
        <p:grpSpPr>
          <a:xfrm>
            <a:off x="5698556" y="3477426"/>
            <a:ext cx="794889" cy="623974"/>
            <a:chOff x="3654425" y="5089525"/>
            <a:chExt cx="1860550" cy="14605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项目录像演示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871646"/>
            <a:ext cx="12192000" cy="1735667"/>
          </a:xfrm>
          <a:prstGeom prst="rect">
            <a:avLst/>
          </a:prstGeom>
          <a:solidFill>
            <a:srgbClr val="79A5B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Shape 2662">
            <a:extLst>
              <a:ext uri="{FF2B5EF4-FFF2-40B4-BE49-F238E27FC236}">
                <a16:creationId xmlns:a16="http://schemas.microsoft.com/office/drawing/2014/main" id="{FB30204B-A1F3-EDFB-3313-EE1583C185B6}"/>
              </a:ext>
            </a:extLst>
          </p:cNvPr>
          <p:cNvSpPr/>
          <p:nvPr/>
        </p:nvSpPr>
        <p:spPr>
          <a:xfrm>
            <a:off x="715402" y="871024"/>
            <a:ext cx="10761195" cy="5773329"/>
          </a:xfrm>
          <a:prstGeom prst="roundRect">
            <a:avLst>
              <a:gd name="adj" fmla="val 5907"/>
            </a:avLst>
          </a:prstGeom>
          <a:solidFill>
            <a:srgbClr val="77849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4265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演示">
            <a:hlinkClick r:id="" action="ppaction://media"/>
            <a:extLst>
              <a:ext uri="{FF2B5EF4-FFF2-40B4-BE49-F238E27FC236}">
                <a16:creationId xmlns:a16="http://schemas.microsoft.com/office/drawing/2014/main" id="{484E95C1-BD96-130C-9D30-25603B514D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686" y="608272"/>
            <a:ext cx="11110625" cy="62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第五部分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项目管理</a:t>
            </a:r>
          </a:p>
        </p:txBody>
      </p:sp>
      <p:grpSp>
        <p:nvGrpSpPr>
          <p:cNvPr id="4" name="组合 22"/>
          <p:cNvGrpSpPr/>
          <p:nvPr/>
        </p:nvGrpSpPr>
        <p:grpSpPr>
          <a:xfrm>
            <a:off x="5698556" y="3477426"/>
            <a:ext cx="794889" cy="623974"/>
            <a:chOff x="3654425" y="5089525"/>
            <a:chExt cx="1860550" cy="14605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00502" y="226132"/>
            <a:ext cx="4208707" cy="464425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项目甘特图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871646"/>
            <a:ext cx="12192000" cy="1735667"/>
          </a:xfrm>
          <a:prstGeom prst="rect">
            <a:avLst/>
          </a:prstGeom>
          <a:solidFill>
            <a:srgbClr val="79A5B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601078" y="5485963"/>
            <a:ext cx="10282409" cy="161214"/>
            <a:chOff x="954796" y="4490337"/>
            <a:chExt cx="10282409" cy="161214"/>
          </a:xfrm>
        </p:grpSpPr>
        <p:cxnSp>
          <p:nvCxnSpPr>
            <p:cNvPr id="27" name="直接连接符 42"/>
            <p:cNvCxnSpPr/>
            <p:nvPr/>
          </p:nvCxnSpPr>
          <p:spPr>
            <a:xfrm>
              <a:off x="6324283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平行四边形 27"/>
            <p:cNvSpPr/>
            <p:nvPr/>
          </p:nvSpPr>
          <p:spPr>
            <a:xfrm flipH="1">
              <a:off x="6049161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flipH="1">
              <a:off x="5986129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/>
            <p:cNvSpPr/>
            <p:nvPr/>
          </p:nvSpPr>
          <p:spPr>
            <a:xfrm flipH="1">
              <a:off x="6109486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42"/>
            <p:cNvCxnSpPr/>
            <p:nvPr/>
          </p:nvCxnSpPr>
          <p:spPr>
            <a:xfrm>
              <a:off x="954796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672">
            <a:extLst>
              <a:ext uri="{FF2B5EF4-FFF2-40B4-BE49-F238E27FC236}">
                <a16:creationId xmlns:a16="http://schemas.microsoft.com/office/drawing/2014/main" id="{31DBCE15-D800-BE88-24A1-030066387118}"/>
              </a:ext>
            </a:extLst>
          </p:cNvPr>
          <p:cNvGrpSpPr/>
          <p:nvPr/>
        </p:nvGrpSpPr>
        <p:grpSpPr>
          <a:xfrm>
            <a:off x="508004" y="912643"/>
            <a:ext cx="4186200" cy="3653672"/>
            <a:chOff x="0" y="1392763"/>
            <a:chExt cx="5511020" cy="6010276"/>
          </a:xfrm>
        </p:grpSpPr>
        <p:sp>
          <p:nvSpPr>
            <p:cNvPr id="33" name="Shape 2662">
              <a:extLst>
                <a:ext uri="{FF2B5EF4-FFF2-40B4-BE49-F238E27FC236}">
                  <a16:creationId xmlns:a16="http://schemas.microsoft.com/office/drawing/2014/main" id="{FB30204B-A1F3-EDFB-3313-EE1583C185B6}"/>
                </a:ext>
              </a:extLst>
            </p:cNvPr>
            <p:cNvSpPr/>
            <p:nvPr/>
          </p:nvSpPr>
          <p:spPr>
            <a:xfrm>
              <a:off x="0" y="2092586"/>
              <a:ext cx="5511020" cy="5310453"/>
            </a:xfrm>
            <a:prstGeom prst="roundRect">
              <a:avLst>
                <a:gd name="adj" fmla="val 5907"/>
              </a:avLst>
            </a:prstGeom>
            <a:solidFill>
              <a:srgbClr val="77849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Group 2671">
              <a:extLst>
                <a:ext uri="{FF2B5EF4-FFF2-40B4-BE49-F238E27FC236}">
                  <a16:creationId xmlns:a16="http://schemas.microsoft.com/office/drawing/2014/main" id="{1B718831-7317-1C8D-6201-C1384AB00018}"/>
                </a:ext>
              </a:extLst>
            </p:cNvPr>
            <p:cNvGrpSpPr/>
            <p:nvPr/>
          </p:nvGrpSpPr>
          <p:grpSpPr>
            <a:xfrm>
              <a:off x="2487682" y="1392763"/>
              <a:ext cx="780922" cy="821788"/>
              <a:chOff x="-2" y="1392763"/>
              <a:chExt cx="780920" cy="821788"/>
            </a:xfrm>
          </p:grpSpPr>
          <p:sp>
            <p:nvSpPr>
              <p:cNvPr id="35" name="Shape 2663">
                <a:extLst>
                  <a:ext uri="{FF2B5EF4-FFF2-40B4-BE49-F238E27FC236}">
                    <a16:creationId xmlns:a16="http://schemas.microsoft.com/office/drawing/2014/main" id="{ECEEB4A9-99BA-CE20-D3D5-7A35C10F4A23}"/>
                  </a:ext>
                </a:extLst>
              </p:cNvPr>
              <p:cNvSpPr/>
              <p:nvPr/>
            </p:nvSpPr>
            <p:spPr>
              <a:xfrm>
                <a:off x="143667" y="1801235"/>
                <a:ext cx="637251" cy="413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14" y="0"/>
                    </a:moveTo>
                    <a:lnTo>
                      <a:pt x="21600" y="21600"/>
                    </a:lnTo>
                    <a:lnTo>
                      <a:pt x="4126" y="20621"/>
                    </a:lnTo>
                    <a:lnTo>
                      <a:pt x="0" y="18607"/>
                    </a:lnTo>
                    <a:lnTo>
                      <a:pt x="1801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sz="4265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6" name="Group 2669">
                <a:extLst>
                  <a:ext uri="{FF2B5EF4-FFF2-40B4-BE49-F238E27FC236}">
                    <a16:creationId xmlns:a16="http://schemas.microsoft.com/office/drawing/2014/main" id="{011903D7-9ED3-F34B-8838-BF0E3004D87F}"/>
                  </a:ext>
                </a:extLst>
              </p:cNvPr>
              <p:cNvGrpSpPr/>
              <p:nvPr/>
            </p:nvGrpSpPr>
            <p:grpSpPr>
              <a:xfrm>
                <a:off x="-2" y="1392763"/>
                <a:ext cx="637253" cy="770511"/>
                <a:chOff x="-1" y="0"/>
                <a:chExt cx="637251" cy="770509"/>
              </a:xfrm>
            </p:grpSpPr>
            <p:sp>
              <p:nvSpPr>
                <p:cNvPr id="37" name="Shape 2664">
                  <a:extLst>
                    <a:ext uri="{FF2B5EF4-FFF2-40B4-BE49-F238E27FC236}">
                      <a16:creationId xmlns:a16="http://schemas.microsoft.com/office/drawing/2014/main" id="{609EB576-28CE-DB6B-48C8-D84246D724CF}"/>
                    </a:ext>
                  </a:extLst>
                </p:cNvPr>
                <p:cNvSpPr/>
                <p:nvPr/>
              </p:nvSpPr>
              <p:spPr>
                <a:xfrm>
                  <a:off x="-1" y="375610"/>
                  <a:ext cx="637251" cy="3898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0836" y="21552"/>
                      </a:lnTo>
                      <a:lnTo>
                        <a:pt x="476" y="21600"/>
                      </a:lnTo>
                      <a:lnTo>
                        <a:pt x="0" y="158"/>
                      </a:lnTo>
                      <a:cubicBezTo>
                        <a:pt x="0" y="158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Shape 2665">
                  <a:extLst>
                    <a:ext uri="{FF2B5EF4-FFF2-40B4-BE49-F238E27FC236}">
                      <a16:creationId xmlns:a16="http://schemas.microsoft.com/office/drawing/2014/main" id="{41F81E9B-9B1C-38D8-4652-DF4558995E24}"/>
                    </a:ext>
                  </a:extLst>
                </p:cNvPr>
                <p:cNvSpPr/>
                <p:nvPr/>
              </p:nvSpPr>
              <p:spPr>
                <a:xfrm>
                  <a:off x="9884" y="583185"/>
                  <a:ext cx="610320" cy="1820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4" y="21600"/>
                      </a:moveTo>
                      <a:lnTo>
                        <a:pt x="21493" y="21498"/>
                      </a:lnTo>
                      <a:lnTo>
                        <a:pt x="21600" y="15288"/>
                      </a:lnTo>
                      <a:lnTo>
                        <a:pt x="0" y="0"/>
                      </a:lnTo>
                      <a:cubicBezTo>
                        <a:pt x="0" y="0"/>
                        <a:pt x="234" y="21600"/>
                        <a:pt x="234" y="21600"/>
                      </a:cubicBezTo>
                      <a:close/>
                    </a:path>
                  </a:pathLst>
                </a:custGeom>
                <a:solidFill>
                  <a:srgbClr val="21282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Shape 2666">
                  <a:extLst>
                    <a:ext uri="{FF2B5EF4-FFF2-40B4-BE49-F238E27FC236}">
                      <a16:creationId xmlns:a16="http://schemas.microsoft.com/office/drawing/2014/main" id="{2D2C8215-454F-E135-2E10-D252AC41ADEC}"/>
                    </a:ext>
                  </a:extLst>
                </p:cNvPr>
                <p:cNvSpPr/>
                <p:nvPr/>
              </p:nvSpPr>
              <p:spPr>
                <a:xfrm>
                  <a:off x="0" y="375610"/>
                  <a:ext cx="586005" cy="625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907"/>
                      </a:moveTo>
                      <a:lnTo>
                        <a:pt x="80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907"/>
                        <a:pt x="0" y="90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Shape 2667">
                  <a:extLst>
                    <a:ext uri="{FF2B5EF4-FFF2-40B4-BE49-F238E27FC236}">
                      <a16:creationId xmlns:a16="http://schemas.microsoft.com/office/drawing/2014/main" id="{EA68B253-1782-E64A-187E-6DEB873B8B81}"/>
                    </a:ext>
                  </a:extLst>
                </p:cNvPr>
                <p:cNvSpPr/>
                <p:nvPr/>
              </p:nvSpPr>
              <p:spPr>
                <a:xfrm>
                  <a:off x="108729" y="0"/>
                  <a:ext cx="431589" cy="7341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9" h="21599" extrusionOk="0">
                      <a:moveTo>
                        <a:pt x="20822" y="20670"/>
                      </a:moveTo>
                      <a:lnTo>
                        <a:pt x="19505" y="20671"/>
                      </a:lnTo>
                      <a:cubicBezTo>
                        <a:pt x="18901" y="18847"/>
                        <a:pt x="16346" y="11769"/>
                        <a:pt x="15615" y="9884"/>
                      </a:cubicBezTo>
                      <a:cubicBezTo>
                        <a:pt x="15467" y="9499"/>
                        <a:pt x="15285" y="9151"/>
                        <a:pt x="15108" y="8788"/>
                      </a:cubicBezTo>
                      <a:cubicBezTo>
                        <a:pt x="14346" y="7215"/>
                        <a:pt x="13961" y="6225"/>
                        <a:pt x="15576" y="5446"/>
                      </a:cubicBezTo>
                      <a:cubicBezTo>
                        <a:pt x="16992" y="4762"/>
                        <a:pt x="17485" y="3585"/>
                        <a:pt x="16830" y="2436"/>
                      </a:cubicBezTo>
                      <a:cubicBezTo>
                        <a:pt x="16194" y="1318"/>
                        <a:pt x="14272" y="97"/>
                        <a:pt x="10790" y="0"/>
                      </a:cubicBezTo>
                      <a:cubicBezTo>
                        <a:pt x="10781" y="0"/>
                        <a:pt x="10772" y="74"/>
                        <a:pt x="10763" y="75"/>
                      </a:cubicBezTo>
                      <a:cubicBezTo>
                        <a:pt x="10757" y="75"/>
                        <a:pt x="10753" y="152"/>
                        <a:pt x="10748" y="152"/>
                      </a:cubicBezTo>
                      <a:cubicBezTo>
                        <a:pt x="10743" y="152"/>
                        <a:pt x="10739" y="152"/>
                        <a:pt x="10732" y="152"/>
                      </a:cubicBezTo>
                      <a:cubicBezTo>
                        <a:pt x="10723" y="153"/>
                        <a:pt x="10714" y="80"/>
                        <a:pt x="10706" y="80"/>
                      </a:cubicBezTo>
                      <a:cubicBezTo>
                        <a:pt x="7225" y="182"/>
                        <a:pt x="5309" y="1371"/>
                        <a:pt x="4679" y="2490"/>
                      </a:cubicBezTo>
                      <a:cubicBezTo>
                        <a:pt x="4029" y="3641"/>
                        <a:pt x="4527" y="4805"/>
                        <a:pt x="5947" y="5486"/>
                      </a:cubicBezTo>
                      <a:cubicBezTo>
                        <a:pt x="7567" y="6262"/>
                        <a:pt x="7186" y="7257"/>
                        <a:pt x="6431" y="8831"/>
                      </a:cubicBezTo>
                      <a:cubicBezTo>
                        <a:pt x="6257" y="9194"/>
                        <a:pt x="6077" y="9511"/>
                        <a:pt x="5930" y="9897"/>
                      </a:cubicBezTo>
                      <a:cubicBezTo>
                        <a:pt x="5210" y="11783"/>
                        <a:pt x="2687" y="18861"/>
                        <a:pt x="2091" y="20686"/>
                      </a:cubicBezTo>
                      <a:lnTo>
                        <a:pt x="776" y="20687"/>
                      </a:lnTo>
                      <a:cubicBezTo>
                        <a:pt x="346" y="20688"/>
                        <a:pt x="0" y="20892"/>
                        <a:pt x="0" y="21144"/>
                      </a:cubicBezTo>
                      <a:cubicBezTo>
                        <a:pt x="1" y="21396"/>
                        <a:pt x="349" y="21600"/>
                        <a:pt x="777" y="21599"/>
                      </a:cubicBezTo>
                      <a:lnTo>
                        <a:pt x="2726" y="21598"/>
                      </a:lnTo>
                      <a:cubicBezTo>
                        <a:pt x="3094" y="21598"/>
                        <a:pt x="3411" y="21499"/>
                        <a:pt x="3485" y="21287"/>
                      </a:cubicBezTo>
                      <a:cubicBezTo>
                        <a:pt x="3517" y="21197"/>
                        <a:pt x="6632" y="12243"/>
                        <a:pt x="7445" y="10118"/>
                      </a:cubicBezTo>
                      <a:cubicBezTo>
                        <a:pt x="7582" y="9757"/>
                        <a:pt x="7756" y="9407"/>
                        <a:pt x="7925" y="9055"/>
                      </a:cubicBezTo>
                      <a:cubicBezTo>
                        <a:pt x="8660" y="7524"/>
                        <a:pt x="9419" y="5948"/>
                        <a:pt x="6929" y="4754"/>
                      </a:cubicBezTo>
                      <a:cubicBezTo>
                        <a:pt x="6011" y="4314"/>
                        <a:pt x="5707" y="3524"/>
                        <a:pt x="6151" y="2736"/>
                      </a:cubicBezTo>
                      <a:cubicBezTo>
                        <a:pt x="6755" y="1665"/>
                        <a:pt x="8472" y="990"/>
                        <a:pt x="10751" y="916"/>
                      </a:cubicBezTo>
                      <a:cubicBezTo>
                        <a:pt x="13028" y="986"/>
                        <a:pt x="14748" y="1661"/>
                        <a:pt x="15359" y="2731"/>
                      </a:cubicBezTo>
                      <a:cubicBezTo>
                        <a:pt x="15807" y="3518"/>
                        <a:pt x="15505" y="4313"/>
                        <a:pt x="14592" y="4754"/>
                      </a:cubicBezTo>
                      <a:cubicBezTo>
                        <a:pt x="12107" y="5952"/>
                        <a:pt x="12874" y="7535"/>
                        <a:pt x="13616" y="9065"/>
                      </a:cubicBezTo>
                      <a:cubicBezTo>
                        <a:pt x="13787" y="9416"/>
                        <a:pt x="13962" y="9779"/>
                        <a:pt x="14102" y="10140"/>
                      </a:cubicBezTo>
                      <a:cubicBezTo>
                        <a:pt x="14924" y="12263"/>
                        <a:pt x="18081" y="21184"/>
                        <a:pt x="18115" y="21275"/>
                      </a:cubicBezTo>
                      <a:cubicBezTo>
                        <a:pt x="18189" y="21486"/>
                        <a:pt x="18506" y="21585"/>
                        <a:pt x="18875" y="21584"/>
                      </a:cubicBezTo>
                      <a:lnTo>
                        <a:pt x="20824" y="21583"/>
                      </a:lnTo>
                      <a:cubicBezTo>
                        <a:pt x="21254" y="21582"/>
                        <a:pt x="21600" y="21378"/>
                        <a:pt x="21599" y="21126"/>
                      </a:cubicBezTo>
                      <a:cubicBezTo>
                        <a:pt x="21599" y="20874"/>
                        <a:pt x="21252" y="20670"/>
                        <a:pt x="20822" y="20670"/>
                      </a:cubicBezTo>
                      <a:close/>
                    </a:path>
                  </a:pathLst>
                </a:custGeom>
                <a:solidFill>
                  <a:srgbClr val="95C5F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Shape 2668">
                  <a:extLst>
                    <a:ext uri="{FF2B5EF4-FFF2-40B4-BE49-F238E27FC236}">
                      <a16:creationId xmlns:a16="http://schemas.microsoft.com/office/drawing/2014/main" id="{1E1250A7-A34D-F304-AA90-71F86E58B406}"/>
                    </a:ext>
                  </a:extLst>
                </p:cNvPr>
                <p:cNvSpPr/>
                <p:nvPr/>
              </p:nvSpPr>
              <p:spPr>
                <a:xfrm>
                  <a:off x="-1" y="721568"/>
                  <a:ext cx="621084" cy="489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8" h="21579" extrusionOk="0">
                      <a:moveTo>
                        <a:pt x="21598" y="10597"/>
                      </a:moveTo>
                      <a:cubicBezTo>
                        <a:pt x="21599" y="16454"/>
                        <a:pt x="21218" y="21212"/>
                        <a:pt x="20745" y="21225"/>
                      </a:cubicBezTo>
                      <a:lnTo>
                        <a:pt x="856" y="21578"/>
                      </a:lnTo>
                      <a:cubicBezTo>
                        <a:pt x="383" y="21591"/>
                        <a:pt x="0" y="16845"/>
                        <a:pt x="0" y="10989"/>
                      </a:cubicBezTo>
                      <a:lnTo>
                        <a:pt x="0" y="10989"/>
                      </a:lnTo>
                      <a:cubicBezTo>
                        <a:pt x="-1" y="5124"/>
                        <a:pt x="381" y="366"/>
                        <a:pt x="854" y="357"/>
                      </a:cubicBezTo>
                      <a:lnTo>
                        <a:pt x="20743" y="0"/>
                      </a:lnTo>
                      <a:cubicBezTo>
                        <a:pt x="21215" y="-9"/>
                        <a:pt x="21598" y="4737"/>
                        <a:pt x="21598" y="10597"/>
                      </a:cubicBezTo>
                      <a:cubicBezTo>
                        <a:pt x="21598" y="10597"/>
                        <a:pt x="21598" y="10597"/>
                        <a:pt x="21598" y="1059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64B1360C-AD10-6692-F14C-55F91CB57380}"/>
              </a:ext>
            </a:extLst>
          </p:cNvPr>
          <p:cNvSpPr txBox="1"/>
          <p:nvPr/>
        </p:nvSpPr>
        <p:spPr>
          <a:xfrm>
            <a:off x="787303" y="2412627"/>
            <a:ext cx="37137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分为四个阶段，根据课程安排与项目实际开发进度不断调整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PingFang SC"/>
            </a:endParaRPr>
          </a:p>
          <a:p>
            <a:endParaRPr lang="en-US" altLang="zh-CN" b="1" dirty="0">
              <a:solidFill>
                <a:schemeClr val="bg1">
                  <a:lumMod val="95000"/>
                </a:schemeClr>
              </a:solidFill>
              <a:latin typeface="PingFang SC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01EF9F-28D1-3EB3-0F7B-A65D8F85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04" y="0"/>
            <a:ext cx="7151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5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00502" y="226132"/>
            <a:ext cx="5713254" cy="464425"/>
          </a:xfrm>
        </p:spPr>
        <p:txBody>
          <a:bodyPr/>
          <a:lstStyle/>
          <a:p>
            <a:r>
              <a:rPr kumimoji="1" lang="en-US" altLang="zh-CN" dirty="0"/>
              <a:t>2.GitHub</a:t>
            </a:r>
            <a:r>
              <a:rPr kumimoji="1" lang="zh-CN" altLang="en-US" dirty="0"/>
              <a:t>进行项目的托管、版本迭代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871646"/>
            <a:ext cx="12192000" cy="1735667"/>
          </a:xfrm>
          <a:prstGeom prst="rect">
            <a:avLst/>
          </a:prstGeom>
          <a:solidFill>
            <a:srgbClr val="79A5B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601078" y="5485963"/>
            <a:ext cx="10282409" cy="161214"/>
            <a:chOff x="954796" y="4490337"/>
            <a:chExt cx="10282409" cy="161214"/>
          </a:xfrm>
        </p:grpSpPr>
        <p:cxnSp>
          <p:nvCxnSpPr>
            <p:cNvPr id="27" name="直接连接符 42"/>
            <p:cNvCxnSpPr/>
            <p:nvPr/>
          </p:nvCxnSpPr>
          <p:spPr>
            <a:xfrm>
              <a:off x="6324283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平行四边形 27"/>
            <p:cNvSpPr/>
            <p:nvPr/>
          </p:nvSpPr>
          <p:spPr>
            <a:xfrm flipH="1">
              <a:off x="6049161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flipH="1">
              <a:off x="5986129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/>
            <p:cNvSpPr/>
            <p:nvPr/>
          </p:nvSpPr>
          <p:spPr>
            <a:xfrm flipH="1">
              <a:off x="6109486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42"/>
            <p:cNvCxnSpPr/>
            <p:nvPr/>
          </p:nvCxnSpPr>
          <p:spPr>
            <a:xfrm>
              <a:off x="954796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672">
            <a:extLst>
              <a:ext uri="{FF2B5EF4-FFF2-40B4-BE49-F238E27FC236}">
                <a16:creationId xmlns:a16="http://schemas.microsoft.com/office/drawing/2014/main" id="{31DBCE15-D800-BE88-24A1-030066387118}"/>
              </a:ext>
            </a:extLst>
          </p:cNvPr>
          <p:cNvGrpSpPr/>
          <p:nvPr/>
        </p:nvGrpSpPr>
        <p:grpSpPr>
          <a:xfrm>
            <a:off x="1069272" y="1140979"/>
            <a:ext cx="4186200" cy="3653672"/>
            <a:chOff x="0" y="1392763"/>
            <a:chExt cx="5511020" cy="6010277"/>
          </a:xfrm>
        </p:grpSpPr>
        <p:sp>
          <p:nvSpPr>
            <p:cNvPr id="33" name="Shape 2662">
              <a:extLst>
                <a:ext uri="{FF2B5EF4-FFF2-40B4-BE49-F238E27FC236}">
                  <a16:creationId xmlns:a16="http://schemas.microsoft.com/office/drawing/2014/main" id="{FB30204B-A1F3-EDFB-3313-EE1583C185B6}"/>
                </a:ext>
              </a:extLst>
            </p:cNvPr>
            <p:cNvSpPr/>
            <p:nvPr/>
          </p:nvSpPr>
          <p:spPr>
            <a:xfrm>
              <a:off x="0" y="2092586"/>
              <a:ext cx="5511020" cy="5310454"/>
            </a:xfrm>
            <a:prstGeom prst="roundRect">
              <a:avLst>
                <a:gd name="adj" fmla="val 5907"/>
              </a:avLst>
            </a:prstGeom>
            <a:solidFill>
              <a:srgbClr val="77849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Group 2671">
              <a:extLst>
                <a:ext uri="{FF2B5EF4-FFF2-40B4-BE49-F238E27FC236}">
                  <a16:creationId xmlns:a16="http://schemas.microsoft.com/office/drawing/2014/main" id="{1B718831-7317-1C8D-6201-C1384AB00018}"/>
                </a:ext>
              </a:extLst>
            </p:cNvPr>
            <p:cNvGrpSpPr/>
            <p:nvPr/>
          </p:nvGrpSpPr>
          <p:grpSpPr>
            <a:xfrm>
              <a:off x="2487682" y="1392763"/>
              <a:ext cx="780922" cy="821788"/>
              <a:chOff x="-2" y="1392763"/>
              <a:chExt cx="780920" cy="821788"/>
            </a:xfrm>
          </p:grpSpPr>
          <p:sp>
            <p:nvSpPr>
              <p:cNvPr id="35" name="Shape 2663">
                <a:extLst>
                  <a:ext uri="{FF2B5EF4-FFF2-40B4-BE49-F238E27FC236}">
                    <a16:creationId xmlns:a16="http://schemas.microsoft.com/office/drawing/2014/main" id="{ECEEB4A9-99BA-CE20-D3D5-7A35C10F4A23}"/>
                  </a:ext>
                </a:extLst>
              </p:cNvPr>
              <p:cNvSpPr/>
              <p:nvPr/>
            </p:nvSpPr>
            <p:spPr>
              <a:xfrm>
                <a:off x="143667" y="1801235"/>
                <a:ext cx="637251" cy="413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14" y="0"/>
                    </a:moveTo>
                    <a:lnTo>
                      <a:pt x="21600" y="21600"/>
                    </a:lnTo>
                    <a:lnTo>
                      <a:pt x="4126" y="20621"/>
                    </a:lnTo>
                    <a:lnTo>
                      <a:pt x="0" y="18607"/>
                    </a:lnTo>
                    <a:lnTo>
                      <a:pt x="1801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sz="4265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6" name="Group 2669">
                <a:extLst>
                  <a:ext uri="{FF2B5EF4-FFF2-40B4-BE49-F238E27FC236}">
                    <a16:creationId xmlns:a16="http://schemas.microsoft.com/office/drawing/2014/main" id="{011903D7-9ED3-F34B-8838-BF0E3004D87F}"/>
                  </a:ext>
                </a:extLst>
              </p:cNvPr>
              <p:cNvGrpSpPr/>
              <p:nvPr/>
            </p:nvGrpSpPr>
            <p:grpSpPr>
              <a:xfrm>
                <a:off x="-2" y="1392763"/>
                <a:ext cx="637253" cy="770511"/>
                <a:chOff x="-1" y="0"/>
                <a:chExt cx="637251" cy="770509"/>
              </a:xfrm>
            </p:grpSpPr>
            <p:sp>
              <p:nvSpPr>
                <p:cNvPr id="37" name="Shape 2664">
                  <a:extLst>
                    <a:ext uri="{FF2B5EF4-FFF2-40B4-BE49-F238E27FC236}">
                      <a16:creationId xmlns:a16="http://schemas.microsoft.com/office/drawing/2014/main" id="{609EB576-28CE-DB6B-48C8-D84246D724CF}"/>
                    </a:ext>
                  </a:extLst>
                </p:cNvPr>
                <p:cNvSpPr/>
                <p:nvPr/>
              </p:nvSpPr>
              <p:spPr>
                <a:xfrm>
                  <a:off x="-1" y="375610"/>
                  <a:ext cx="637251" cy="3898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0836" y="21552"/>
                      </a:lnTo>
                      <a:lnTo>
                        <a:pt x="476" y="21600"/>
                      </a:lnTo>
                      <a:lnTo>
                        <a:pt x="0" y="158"/>
                      </a:lnTo>
                      <a:cubicBezTo>
                        <a:pt x="0" y="158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Shape 2665">
                  <a:extLst>
                    <a:ext uri="{FF2B5EF4-FFF2-40B4-BE49-F238E27FC236}">
                      <a16:creationId xmlns:a16="http://schemas.microsoft.com/office/drawing/2014/main" id="{41F81E9B-9B1C-38D8-4652-DF4558995E24}"/>
                    </a:ext>
                  </a:extLst>
                </p:cNvPr>
                <p:cNvSpPr/>
                <p:nvPr/>
              </p:nvSpPr>
              <p:spPr>
                <a:xfrm>
                  <a:off x="9884" y="583185"/>
                  <a:ext cx="610320" cy="1820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4" y="21600"/>
                      </a:moveTo>
                      <a:lnTo>
                        <a:pt x="21493" y="21498"/>
                      </a:lnTo>
                      <a:lnTo>
                        <a:pt x="21600" y="15288"/>
                      </a:lnTo>
                      <a:lnTo>
                        <a:pt x="0" y="0"/>
                      </a:lnTo>
                      <a:cubicBezTo>
                        <a:pt x="0" y="0"/>
                        <a:pt x="234" y="21600"/>
                        <a:pt x="234" y="21600"/>
                      </a:cubicBezTo>
                      <a:close/>
                    </a:path>
                  </a:pathLst>
                </a:custGeom>
                <a:solidFill>
                  <a:srgbClr val="21282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Shape 2666">
                  <a:extLst>
                    <a:ext uri="{FF2B5EF4-FFF2-40B4-BE49-F238E27FC236}">
                      <a16:creationId xmlns:a16="http://schemas.microsoft.com/office/drawing/2014/main" id="{2D2C8215-454F-E135-2E10-D252AC41ADEC}"/>
                    </a:ext>
                  </a:extLst>
                </p:cNvPr>
                <p:cNvSpPr/>
                <p:nvPr/>
              </p:nvSpPr>
              <p:spPr>
                <a:xfrm>
                  <a:off x="0" y="375610"/>
                  <a:ext cx="586005" cy="625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907"/>
                      </a:moveTo>
                      <a:lnTo>
                        <a:pt x="80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907"/>
                        <a:pt x="0" y="90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Shape 2667">
                  <a:extLst>
                    <a:ext uri="{FF2B5EF4-FFF2-40B4-BE49-F238E27FC236}">
                      <a16:creationId xmlns:a16="http://schemas.microsoft.com/office/drawing/2014/main" id="{EA68B253-1782-E64A-187E-6DEB873B8B81}"/>
                    </a:ext>
                  </a:extLst>
                </p:cNvPr>
                <p:cNvSpPr/>
                <p:nvPr/>
              </p:nvSpPr>
              <p:spPr>
                <a:xfrm>
                  <a:off x="108729" y="0"/>
                  <a:ext cx="431589" cy="7341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9" h="21599" extrusionOk="0">
                      <a:moveTo>
                        <a:pt x="20822" y="20670"/>
                      </a:moveTo>
                      <a:lnTo>
                        <a:pt x="19505" y="20671"/>
                      </a:lnTo>
                      <a:cubicBezTo>
                        <a:pt x="18901" y="18847"/>
                        <a:pt x="16346" y="11769"/>
                        <a:pt x="15615" y="9884"/>
                      </a:cubicBezTo>
                      <a:cubicBezTo>
                        <a:pt x="15467" y="9499"/>
                        <a:pt x="15285" y="9151"/>
                        <a:pt x="15108" y="8788"/>
                      </a:cubicBezTo>
                      <a:cubicBezTo>
                        <a:pt x="14346" y="7215"/>
                        <a:pt x="13961" y="6225"/>
                        <a:pt x="15576" y="5446"/>
                      </a:cubicBezTo>
                      <a:cubicBezTo>
                        <a:pt x="16992" y="4762"/>
                        <a:pt x="17485" y="3585"/>
                        <a:pt x="16830" y="2436"/>
                      </a:cubicBezTo>
                      <a:cubicBezTo>
                        <a:pt x="16194" y="1318"/>
                        <a:pt x="14272" y="97"/>
                        <a:pt x="10790" y="0"/>
                      </a:cubicBezTo>
                      <a:cubicBezTo>
                        <a:pt x="10781" y="0"/>
                        <a:pt x="10772" y="74"/>
                        <a:pt x="10763" y="75"/>
                      </a:cubicBezTo>
                      <a:cubicBezTo>
                        <a:pt x="10757" y="75"/>
                        <a:pt x="10753" y="152"/>
                        <a:pt x="10748" y="152"/>
                      </a:cubicBezTo>
                      <a:cubicBezTo>
                        <a:pt x="10743" y="152"/>
                        <a:pt x="10739" y="152"/>
                        <a:pt x="10732" y="152"/>
                      </a:cubicBezTo>
                      <a:cubicBezTo>
                        <a:pt x="10723" y="153"/>
                        <a:pt x="10714" y="80"/>
                        <a:pt x="10706" y="80"/>
                      </a:cubicBezTo>
                      <a:cubicBezTo>
                        <a:pt x="7225" y="182"/>
                        <a:pt x="5309" y="1371"/>
                        <a:pt x="4679" y="2490"/>
                      </a:cubicBezTo>
                      <a:cubicBezTo>
                        <a:pt x="4029" y="3641"/>
                        <a:pt x="4527" y="4805"/>
                        <a:pt x="5947" y="5486"/>
                      </a:cubicBezTo>
                      <a:cubicBezTo>
                        <a:pt x="7567" y="6262"/>
                        <a:pt x="7186" y="7257"/>
                        <a:pt x="6431" y="8831"/>
                      </a:cubicBezTo>
                      <a:cubicBezTo>
                        <a:pt x="6257" y="9194"/>
                        <a:pt x="6077" y="9511"/>
                        <a:pt x="5930" y="9897"/>
                      </a:cubicBezTo>
                      <a:cubicBezTo>
                        <a:pt x="5210" y="11783"/>
                        <a:pt x="2687" y="18861"/>
                        <a:pt x="2091" y="20686"/>
                      </a:cubicBezTo>
                      <a:lnTo>
                        <a:pt x="776" y="20687"/>
                      </a:lnTo>
                      <a:cubicBezTo>
                        <a:pt x="346" y="20688"/>
                        <a:pt x="0" y="20892"/>
                        <a:pt x="0" y="21144"/>
                      </a:cubicBezTo>
                      <a:cubicBezTo>
                        <a:pt x="1" y="21396"/>
                        <a:pt x="349" y="21600"/>
                        <a:pt x="777" y="21599"/>
                      </a:cubicBezTo>
                      <a:lnTo>
                        <a:pt x="2726" y="21598"/>
                      </a:lnTo>
                      <a:cubicBezTo>
                        <a:pt x="3094" y="21598"/>
                        <a:pt x="3411" y="21499"/>
                        <a:pt x="3485" y="21287"/>
                      </a:cubicBezTo>
                      <a:cubicBezTo>
                        <a:pt x="3517" y="21197"/>
                        <a:pt x="6632" y="12243"/>
                        <a:pt x="7445" y="10118"/>
                      </a:cubicBezTo>
                      <a:cubicBezTo>
                        <a:pt x="7582" y="9757"/>
                        <a:pt x="7756" y="9407"/>
                        <a:pt x="7925" y="9055"/>
                      </a:cubicBezTo>
                      <a:cubicBezTo>
                        <a:pt x="8660" y="7524"/>
                        <a:pt x="9419" y="5948"/>
                        <a:pt x="6929" y="4754"/>
                      </a:cubicBezTo>
                      <a:cubicBezTo>
                        <a:pt x="6011" y="4314"/>
                        <a:pt x="5707" y="3524"/>
                        <a:pt x="6151" y="2736"/>
                      </a:cubicBezTo>
                      <a:cubicBezTo>
                        <a:pt x="6755" y="1665"/>
                        <a:pt x="8472" y="990"/>
                        <a:pt x="10751" y="916"/>
                      </a:cubicBezTo>
                      <a:cubicBezTo>
                        <a:pt x="13028" y="986"/>
                        <a:pt x="14748" y="1661"/>
                        <a:pt x="15359" y="2731"/>
                      </a:cubicBezTo>
                      <a:cubicBezTo>
                        <a:pt x="15807" y="3518"/>
                        <a:pt x="15505" y="4313"/>
                        <a:pt x="14592" y="4754"/>
                      </a:cubicBezTo>
                      <a:cubicBezTo>
                        <a:pt x="12107" y="5952"/>
                        <a:pt x="12874" y="7535"/>
                        <a:pt x="13616" y="9065"/>
                      </a:cubicBezTo>
                      <a:cubicBezTo>
                        <a:pt x="13787" y="9416"/>
                        <a:pt x="13962" y="9779"/>
                        <a:pt x="14102" y="10140"/>
                      </a:cubicBezTo>
                      <a:cubicBezTo>
                        <a:pt x="14924" y="12263"/>
                        <a:pt x="18081" y="21184"/>
                        <a:pt x="18115" y="21275"/>
                      </a:cubicBezTo>
                      <a:cubicBezTo>
                        <a:pt x="18189" y="21486"/>
                        <a:pt x="18506" y="21585"/>
                        <a:pt x="18875" y="21584"/>
                      </a:cubicBezTo>
                      <a:lnTo>
                        <a:pt x="20824" y="21583"/>
                      </a:lnTo>
                      <a:cubicBezTo>
                        <a:pt x="21254" y="21582"/>
                        <a:pt x="21600" y="21378"/>
                        <a:pt x="21599" y="21126"/>
                      </a:cubicBezTo>
                      <a:cubicBezTo>
                        <a:pt x="21599" y="20874"/>
                        <a:pt x="21252" y="20670"/>
                        <a:pt x="20822" y="20670"/>
                      </a:cubicBezTo>
                      <a:close/>
                    </a:path>
                  </a:pathLst>
                </a:custGeom>
                <a:solidFill>
                  <a:srgbClr val="95C5F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Shape 2668">
                  <a:extLst>
                    <a:ext uri="{FF2B5EF4-FFF2-40B4-BE49-F238E27FC236}">
                      <a16:creationId xmlns:a16="http://schemas.microsoft.com/office/drawing/2014/main" id="{1E1250A7-A34D-F304-AA90-71F86E58B406}"/>
                    </a:ext>
                  </a:extLst>
                </p:cNvPr>
                <p:cNvSpPr/>
                <p:nvPr/>
              </p:nvSpPr>
              <p:spPr>
                <a:xfrm>
                  <a:off x="-1" y="721568"/>
                  <a:ext cx="621084" cy="489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8" h="21579" extrusionOk="0">
                      <a:moveTo>
                        <a:pt x="21598" y="10597"/>
                      </a:moveTo>
                      <a:cubicBezTo>
                        <a:pt x="21599" y="16454"/>
                        <a:pt x="21218" y="21212"/>
                        <a:pt x="20745" y="21225"/>
                      </a:cubicBezTo>
                      <a:lnTo>
                        <a:pt x="856" y="21578"/>
                      </a:lnTo>
                      <a:cubicBezTo>
                        <a:pt x="383" y="21591"/>
                        <a:pt x="0" y="16845"/>
                        <a:pt x="0" y="10989"/>
                      </a:cubicBezTo>
                      <a:lnTo>
                        <a:pt x="0" y="10989"/>
                      </a:lnTo>
                      <a:cubicBezTo>
                        <a:pt x="-1" y="5124"/>
                        <a:pt x="381" y="366"/>
                        <a:pt x="854" y="357"/>
                      </a:cubicBezTo>
                      <a:lnTo>
                        <a:pt x="20743" y="0"/>
                      </a:lnTo>
                      <a:cubicBezTo>
                        <a:pt x="21215" y="-9"/>
                        <a:pt x="21598" y="4737"/>
                        <a:pt x="21598" y="10597"/>
                      </a:cubicBezTo>
                      <a:cubicBezTo>
                        <a:pt x="21598" y="10597"/>
                        <a:pt x="21598" y="10597"/>
                        <a:pt x="21598" y="1059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64B1360C-AD10-6692-F14C-55F91CB57380}"/>
              </a:ext>
            </a:extLst>
          </p:cNvPr>
          <p:cNvSpPr txBox="1"/>
          <p:nvPr/>
        </p:nvSpPr>
        <p:spPr>
          <a:xfrm>
            <a:off x="1358098" y="2240953"/>
            <a:ext cx="37137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1.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记录项目的进程、代码提交量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PingFang SC"/>
            </a:endParaRPr>
          </a:p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2.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进行版本迭代，由于前后端对接的要求，在最开始拉取了两个分支（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Branch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PingFang SC"/>
              </a:rPr>
              <a:t>），最后整合到一个项目支流中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PingFang SC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F51E3B-2149-0740-3DCC-0A4B36D9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56" y="-93043"/>
            <a:ext cx="5278244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C0E029-FBA9-C88C-614B-B66F4D47A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43" y="472407"/>
            <a:ext cx="5867257" cy="59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19162" y="160073"/>
            <a:ext cx="9429787" cy="464425"/>
          </a:xfrm>
        </p:spPr>
        <p:txBody>
          <a:bodyPr/>
          <a:lstStyle/>
          <a:p>
            <a:r>
              <a:rPr kumimoji="1" lang="en-US" altLang="zh-CN" dirty="0"/>
              <a:t>3.GitHub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Readme</a:t>
            </a:r>
            <a:r>
              <a:rPr kumimoji="1" lang="zh-CN" altLang="en-US" dirty="0"/>
              <a:t>，包括项目基本思路与成员分工</a:t>
            </a:r>
            <a:endParaRPr kumimoji="1"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0" y="1871646"/>
            <a:ext cx="12192000" cy="1735667"/>
          </a:xfrm>
          <a:prstGeom prst="rect">
            <a:avLst/>
          </a:prstGeom>
          <a:solidFill>
            <a:srgbClr val="79A5B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696058" y="1002803"/>
            <a:ext cx="10282409" cy="161214"/>
            <a:chOff x="954796" y="4490337"/>
            <a:chExt cx="10282409" cy="161214"/>
          </a:xfrm>
        </p:grpSpPr>
        <p:cxnSp>
          <p:nvCxnSpPr>
            <p:cNvPr id="27" name="直接连接符 42"/>
            <p:cNvCxnSpPr/>
            <p:nvPr/>
          </p:nvCxnSpPr>
          <p:spPr>
            <a:xfrm>
              <a:off x="6324283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平行四边形 27"/>
            <p:cNvSpPr/>
            <p:nvPr/>
          </p:nvSpPr>
          <p:spPr>
            <a:xfrm flipH="1">
              <a:off x="6049161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flipH="1">
              <a:off x="5986129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/>
            <p:cNvSpPr/>
            <p:nvPr/>
          </p:nvSpPr>
          <p:spPr>
            <a:xfrm flipH="1">
              <a:off x="6109486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42"/>
            <p:cNvCxnSpPr/>
            <p:nvPr/>
          </p:nvCxnSpPr>
          <p:spPr>
            <a:xfrm>
              <a:off x="954796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0032E71-F063-FB49-F3AB-625FCF930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47" y="624498"/>
            <a:ext cx="6990028" cy="622679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946C28E-2BA0-A1B0-FD3A-5388E208D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722" y="624498"/>
            <a:ext cx="6255729" cy="4212612"/>
          </a:xfrm>
          <a:prstGeom prst="rect">
            <a:avLst/>
          </a:prstGeom>
        </p:spPr>
      </p:pic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E6A8E78D-BA78-2926-2135-FAD1D189B215}"/>
              </a:ext>
            </a:extLst>
          </p:cNvPr>
          <p:cNvSpPr txBox="1">
            <a:spLocks/>
          </p:cNvSpPr>
          <p:nvPr/>
        </p:nvSpPr>
        <p:spPr>
          <a:xfrm>
            <a:off x="1840577" y="4442880"/>
            <a:ext cx="8570587" cy="237862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在不到两周的时间里，我们各个模块人员互帮互助，没有甩锅与推脱，在前后端对接部分更是集</a:t>
            </a:r>
            <a:r>
              <a:rPr kumimoji="1" lang="en-US" altLang="zh-CN" sz="2000" dirty="0"/>
              <a:t>6</a:t>
            </a:r>
            <a:r>
              <a:rPr kumimoji="1" lang="zh-CN" altLang="en-US" sz="2000" dirty="0"/>
              <a:t>人之力一起讨论、解决问题</a:t>
            </a:r>
            <a:endParaRPr kumimoji="1" lang="en-US" altLang="zh-CN" sz="2000" dirty="0"/>
          </a:p>
          <a:p>
            <a:r>
              <a:rPr kumimoji="1" lang="zh-CN" altLang="en-US" sz="2000" dirty="0"/>
              <a:t>同时还会组织各个模块的人员进行技术讲解，互相学习对方负责的知识</a:t>
            </a:r>
            <a:endParaRPr kumimoji="1" lang="en-US" altLang="zh-CN" sz="2000" dirty="0"/>
          </a:p>
          <a:p>
            <a:r>
              <a:rPr kumimoji="1" lang="zh-CN" altLang="en-US" sz="2000" dirty="0"/>
              <a:t>总体上我们小组气氛融洽，每个人都学到了很多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996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研发过程</a:t>
            </a:r>
            <a:r>
              <a:rPr kumimoji="1" lang="en-US" altLang="zh-CN" dirty="0"/>
              <a:t>-</a:t>
            </a:r>
            <a:r>
              <a:rPr kumimoji="1" lang="zh-CN" altLang="en-US" dirty="0"/>
              <a:t>需求分析</a:t>
            </a:r>
          </a:p>
        </p:txBody>
      </p:sp>
      <p:grpSp>
        <p:nvGrpSpPr>
          <p:cNvPr id="62" name="组合 14"/>
          <p:cNvGrpSpPr/>
          <p:nvPr/>
        </p:nvGrpSpPr>
        <p:grpSpPr>
          <a:xfrm>
            <a:off x="583588" y="1267274"/>
            <a:ext cx="10782442" cy="643467"/>
            <a:chOff x="715150" y="3107266"/>
            <a:chExt cx="10782442" cy="643467"/>
          </a:xfrm>
        </p:grpSpPr>
        <p:cxnSp>
          <p:nvCxnSpPr>
            <p:cNvPr id="63" name="直接连接符 2"/>
            <p:cNvCxnSpPr/>
            <p:nvPr/>
          </p:nvCxnSpPr>
          <p:spPr>
            <a:xfrm>
              <a:off x="1037167" y="3429000"/>
              <a:ext cx="10460425" cy="0"/>
            </a:xfrm>
            <a:prstGeom prst="line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组合 13"/>
            <p:cNvGrpSpPr/>
            <p:nvPr/>
          </p:nvGrpSpPr>
          <p:grpSpPr>
            <a:xfrm>
              <a:off x="715150" y="3107266"/>
              <a:ext cx="760724" cy="643467"/>
              <a:chOff x="877502" y="2895600"/>
              <a:chExt cx="1001802" cy="1066800"/>
            </a:xfrm>
          </p:grpSpPr>
          <p:sp>
            <p:nvSpPr>
              <p:cNvPr id="65" name="平行四边形 64"/>
              <p:cNvSpPr/>
              <p:nvPr/>
            </p:nvSpPr>
            <p:spPr>
              <a:xfrm flipH="1">
                <a:off x="877502" y="28956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平行四边形 65"/>
              <p:cNvSpPr/>
              <p:nvPr/>
            </p:nvSpPr>
            <p:spPr>
              <a:xfrm flipH="1">
                <a:off x="1164601" y="28956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平行四边形 66"/>
              <p:cNvSpPr/>
              <p:nvPr/>
            </p:nvSpPr>
            <p:spPr>
              <a:xfrm flipH="1">
                <a:off x="1464437" y="28956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平行四边形 67"/>
              <p:cNvSpPr/>
              <p:nvPr/>
            </p:nvSpPr>
            <p:spPr>
              <a:xfrm>
                <a:off x="877502" y="34290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平行四边形 68"/>
              <p:cNvSpPr/>
              <p:nvPr/>
            </p:nvSpPr>
            <p:spPr>
              <a:xfrm>
                <a:off x="1164601" y="34290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平行四边形 69"/>
              <p:cNvSpPr/>
              <p:nvPr/>
            </p:nvSpPr>
            <p:spPr>
              <a:xfrm>
                <a:off x="1464437" y="3429000"/>
                <a:ext cx="414867" cy="533400"/>
              </a:xfrm>
              <a:prstGeom prst="parallelogram">
                <a:avLst>
                  <a:gd name="adj" fmla="val 4132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2603831" y="1428140"/>
            <a:ext cx="2175933" cy="1007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5F0EA"/>
                </a:solidFill>
                <a:ea typeface="微软雅黑" charset="0"/>
              </a:rPr>
              <a:t>非功能性需求</a:t>
            </a:r>
          </a:p>
        </p:txBody>
      </p:sp>
      <p:sp>
        <p:nvSpPr>
          <p:cNvPr id="73" name="矩形 72"/>
          <p:cNvSpPr/>
          <p:nvPr/>
        </p:nvSpPr>
        <p:spPr>
          <a:xfrm>
            <a:off x="7527639" y="1406974"/>
            <a:ext cx="2175933" cy="1007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5F0EA"/>
                </a:solidFill>
                <a:ea typeface="微软雅黑" charset="0"/>
              </a:rPr>
              <a:t>设计约束</a:t>
            </a:r>
          </a:p>
        </p:txBody>
      </p:sp>
      <p:sp>
        <p:nvSpPr>
          <p:cNvPr id="74" name="等腰三角形 18"/>
          <p:cNvSpPr/>
          <p:nvPr/>
        </p:nvSpPr>
        <p:spPr>
          <a:xfrm flipH="1">
            <a:off x="2461718" y="1428139"/>
            <a:ext cx="142113" cy="182033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21"/>
          <p:cNvSpPr/>
          <p:nvPr/>
        </p:nvSpPr>
        <p:spPr>
          <a:xfrm flipH="1">
            <a:off x="7385526" y="1406974"/>
            <a:ext cx="142113" cy="182033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1583505" y="2477739"/>
            <a:ext cx="4396839" cy="1621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安全性：用户信息存储在云数据库中，并且只有系统内置管理员可更改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响应性：使用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2-5-10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原则设计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界面友好性：选择模块与展示模块放在同一个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界面，便于查看，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同时没有页面的跳转保证了页面响应速度</a:t>
            </a:r>
          </a:p>
        </p:txBody>
      </p:sp>
      <p:sp>
        <p:nvSpPr>
          <p:cNvPr id="79" name="矩形 78"/>
          <p:cNvSpPr/>
          <p:nvPr/>
        </p:nvSpPr>
        <p:spPr>
          <a:xfrm>
            <a:off x="6489127" y="2514054"/>
            <a:ext cx="4834039" cy="2138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vue.js+Flask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，需搭建相关环境才可运行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使用阿里云的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云端数据库，须有我们提供的登录信息与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环境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PyCharm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运行，其中：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VSCode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进行模型训练（搭配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juypter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notebook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PyCharm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进行后端开发、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WebStorm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进行前端开发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2700879" y="4228502"/>
            <a:ext cx="1981835" cy="161214"/>
            <a:chOff x="2186940" y="5110307"/>
            <a:chExt cx="1981835" cy="161214"/>
          </a:xfrm>
        </p:grpSpPr>
        <p:cxnSp>
          <p:nvCxnSpPr>
            <p:cNvPr id="81" name="直接连接符 31"/>
            <p:cNvCxnSpPr/>
            <p:nvPr/>
          </p:nvCxnSpPr>
          <p:spPr>
            <a:xfrm>
              <a:off x="2186940" y="5190914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34"/>
            <p:cNvCxnSpPr/>
            <p:nvPr/>
          </p:nvCxnSpPr>
          <p:spPr>
            <a:xfrm>
              <a:off x="3406140" y="5190914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平行四边形 82"/>
            <p:cNvSpPr/>
            <p:nvPr/>
          </p:nvSpPr>
          <p:spPr>
            <a:xfrm flipH="1">
              <a:off x="3131018" y="511030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/>
            <p:cNvSpPr/>
            <p:nvPr/>
          </p:nvSpPr>
          <p:spPr>
            <a:xfrm flipH="1">
              <a:off x="3067986" y="511030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flipH="1">
              <a:off x="3191343" y="511030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7686947" y="4286575"/>
            <a:ext cx="1981835" cy="161214"/>
            <a:chOff x="8769186" y="5109821"/>
            <a:chExt cx="1981835" cy="161214"/>
          </a:xfrm>
        </p:grpSpPr>
        <p:cxnSp>
          <p:nvCxnSpPr>
            <p:cNvPr id="93" name="直接连接符 47"/>
            <p:cNvCxnSpPr/>
            <p:nvPr/>
          </p:nvCxnSpPr>
          <p:spPr>
            <a:xfrm>
              <a:off x="8769186" y="5190428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48"/>
            <p:cNvCxnSpPr/>
            <p:nvPr/>
          </p:nvCxnSpPr>
          <p:spPr>
            <a:xfrm>
              <a:off x="9988386" y="5190428"/>
              <a:ext cx="762635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平行四边形 94"/>
            <p:cNvSpPr/>
            <p:nvPr/>
          </p:nvSpPr>
          <p:spPr>
            <a:xfrm flipH="1">
              <a:off x="9713264" y="5109821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平行四边形 95"/>
            <p:cNvSpPr/>
            <p:nvPr/>
          </p:nvSpPr>
          <p:spPr>
            <a:xfrm flipH="1">
              <a:off x="9650232" y="5109821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平行四边形 96"/>
            <p:cNvSpPr/>
            <p:nvPr/>
          </p:nvSpPr>
          <p:spPr>
            <a:xfrm flipH="1">
              <a:off x="9773589" y="5109821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CF31A5F4-E243-C85B-7774-262C9DEB1398}"/>
              </a:ext>
            </a:extLst>
          </p:cNvPr>
          <p:cNvSpPr/>
          <p:nvPr/>
        </p:nvSpPr>
        <p:spPr>
          <a:xfrm>
            <a:off x="4988962" y="224211"/>
            <a:ext cx="3671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▷ 相关的非功能型需求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、 设计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约束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F7FF61D-5DF0-D5DE-EC75-F8F602BA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8345" y="5300247"/>
            <a:ext cx="222243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kumimoji="0" lang="zh-CN" altLang="en-US" sz="140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latin typeface="-apple-system"/>
              </a:rPr>
              <a:t>首页</a:t>
            </a:r>
            <a:r>
              <a:rPr kumimoji="0" lang="en-US" altLang="zh-CN" sz="140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latin typeface="-apple-system"/>
              </a:rPr>
              <a:t>-2</a:t>
            </a:r>
            <a:r>
              <a:rPr kumimoji="0" lang="zh-CN" altLang="en-US" sz="140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latin typeface="-apple-system"/>
              </a:rPr>
              <a:t>秒</a:t>
            </a:r>
            <a:endParaRPr kumimoji="0" lang="en-US" altLang="zh-CN" sz="1400" u="none" strike="noStrike" cap="none" normalizeH="0" baseline="0" dirty="0">
              <a:ln>
                <a:noFill/>
              </a:ln>
              <a:solidFill>
                <a:srgbClr val="4D4D4D"/>
              </a:solidFill>
              <a:latin typeface="-apple-system"/>
            </a:endParaRPr>
          </a:p>
          <a:p>
            <a:pPr algn="l"/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普通界面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-5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秒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kumimoji="0" lang="zh-CN" altLang="en-US" sz="140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latin typeface="-apple-system"/>
              </a:rPr>
              <a:t>核心功能信息加载</a:t>
            </a:r>
            <a:r>
              <a:rPr kumimoji="0" lang="en-US" altLang="zh-CN" sz="140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latin typeface="-apple-system"/>
              </a:rPr>
              <a:t>-10</a:t>
            </a:r>
            <a:r>
              <a:rPr kumimoji="0" lang="zh-CN" altLang="en-US" sz="140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latin typeface="-apple-system"/>
              </a:rPr>
              <a:t>秒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B2A63F34-8D84-7998-A3AC-6C0ABDE7B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312" y="4966904"/>
            <a:ext cx="5437274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2-5-10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原则</a:t>
            </a:r>
            <a:endParaRPr lang="en-US" altLang="zh-CN" sz="1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秒之内给客户响应被用户认为是“非常有吸引力”的用户体验。​​</a:t>
            </a:r>
          </a:p>
          <a:p>
            <a:pPr algn="l"/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5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秒之内给客户响应被用户认为是“比较不错”的用户体验。​</a:t>
            </a:r>
          </a:p>
          <a:p>
            <a:pPr algn="l"/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10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秒之内给客户响应被用户认为是“糟糕”的用户体验。​</a:t>
            </a:r>
          </a:p>
          <a:p>
            <a:pPr algn="l"/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如果超过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10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秒还没有得到响应，那么大多数用户会认为这次请求是失败的。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AC386A88-5128-603A-BDD6-2910E4FD05B0}"/>
              </a:ext>
            </a:extLst>
          </p:cNvPr>
          <p:cNvSpPr/>
          <p:nvPr/>
        </p:nvSpPr>
        <p:spPr>
          <a:xfrm>
            <a:off x="7100697" y="5410495"/>
            <a:ext cx="1238537" cy="5181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具体设置</a:t>
            </a:r>
          </a:p>
        </p:txBody>
      </p:sp>
    </p:spTree>
    <p:extLst>
      <p:ext uri="{BB962C8B-B14F-4D97-AF65-F5344CB8AC3E}">
        <p14:creationId xmlns:p14="http://schemas.microsoft.com/office/powerpoint/2010/main" val="8445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4" grpId="0" animBg="1"/>
      <p:bldP spid="76" grpId="0" animBg="1"/>
      <p:bldP spid="77" grpId="0"/>
      <p:bldP spid="79" grpId="0"/>
      <p:bldP spid="9" grpId="0"/>
      <p:bldP spid="54" grpId="0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00502" y="226132"/>
            <a:ext cx="4208707" cy="464425"/>
          </a:xfrm>
        </p:spPr>
        <p:txBody>
          <a:bodyPr/>
          <a:lstStyle/>
          <a:p>
            <a:r>
              <a:rPr kumimoji="1" lang="zh-CN" altLang="en-US" dirty="0"/>
              <a:t>附：项目参考文献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871646"/>
            <a:ext cx="12192000" cy="1735667"/>
          </a:xfrm>
          <a:prstGeom prst="rect">
            <a:avLst/>
          </a:prstGeom>
          <a:solidFill>
            <a:srgbClr val="79A5B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601078" y="5485963"/>
            <a:ext cx="10282409" cy="161214"/>
            <a:chOff x="954796" y="4490337"/>
            <a:chExt cx="10282409" cy="161214"/>
          </a:xfrm>
        </p:grpSpPr>
        <p:cxnSp>
          <p:nvCxnSpPr>
            <p:cNvPr id="27" name="直接连接符 42"/>
            <p:cNvCxnSpPr/>
            <p:nvPr/>
          </p:nvCxnSpPr>
          <p:spPr>
            <a:xfrm>
              <a:off x="6324283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平行四边形 27"/>
            <p:cNvSpPr/>
            <p:nvPr/>
          </p:nvSpPr>
          <p:spPr>
            <a:xfrm flipH="1">
              <a:off x="6049161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flipH="1">
              <a:off x="5986129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/>
            <p:cNvSpPr/>
            <p:nvPr/>
          </p:nvSpPr>
          <p:spPr>
            <a:xfrm flipH="1">
              <a:off x="6109486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42"/>
            <p:cNvCxnSpPr/>
            <p:nvPr/>
          </p:nvCxnSpPr>
          <p:spPr>
            <a:xfrm>
              <a:off x="954796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672">
            <a:extLst>
              <a:ext uri="{FF2B5EF4-FFF2-40B4-BE49-F238E27FC236}">
                <a16:creationId xmlns:a16="http://schemas.microsoft.com/office/drawing/2014/main" id="{31DBCE15-D800-BE88-24A1-030066387118}"/>
              </a:ext>
            </a:extLst>
          </p:cNvPr>
          <p:cNvGrpSpPr/>
          <p:nvPr/>
        </p:nvGrpSpPr>
        <p:grpSpPr>
          <a:xfrm>
            <a:off x="653056" y="96560"/>
            <a:ext cx="10635018" cy="6428103"/>
            <a:chOff x="0" y="1392763"/>
            <a:chExt cx="5511020" cy="6010276"/>
          </a:xfrm>
        </p:grpSpPr>
        <p:sp>
          <p:nvSpPr>
            <p:cNvPr id="33" name="Shape 2662">
              <a:extLst>
                <a:ext uri="{FF2B5EF4-FFF2-40B4-BE49-F238E27FC236}">
                  <a16:creationId xmlns:a16="http://schemas.microsoft.com/office/drawing/2014/main" id="{FB30204B-A1F3-EDFB-3313-EE1583C185B6}"/>
                </a:ext>
              </a:extLst>
            </p:cNvPr>
            <p:cNvSpPr/>
            <p:nvPr/>
          </p:nvSpPr>
          <p:spPr>
            <a:xfrm>
              <a:off x="0" y="2092586"/>
              <a:ext cx="5511020" cy="5310453"/>
            </a:xfrm>
            <a:prstGeom prst="roundRect">
              <a:avLst>
                <a:gd name="adj" fmla="val 5907"/>
              </a:avLst>
            </a:prstGeom>
            <a:solidFill>
              <a:srgbClr val="77849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Group 2671">
              <a:extLst>
                <a:ext uri="{FF2B5EF4-FFF2-40B4-BE49-F238E27FC236}">
                  <a16:creationId xmlns:a16="http://schemas.microsoft.com/office/drawing/2014/main" id="{1B718831-7317-1C8D-6201-C1384AB00018}"/>
                </a:ext>
              </a:extLst>
            </p:cNvPr>
            <p:cNvGrpSpPr/>
            <p:nvPr/>
          </p:nvGrpSpPr>
          <p:grpSpPr>
            <a:xfrm>
              <a:off x="2487682" y="1392763"/>
              <a:ext cx="780922" cy="821788"/>
              <a:chOff x="-2" y="1392763"/>
              <a:chExt cx="780920" cy="821788"/>
            </a:xfrm>
          </p:grpSpPr>
          <p:sp>
            <p:nvSpPr>
              <p:cNvPr id="35" name="Shape 2663">
                <a:extLst>
                  <a:ext uri="{FF2B5EF4-FFF2-40B4-BE49-F238E27FC236}">
                    <a16:creationId xmlns:a16="http://schemas.microsoft.com/office/drawing/2014/main" id="{ECEEB4A9-99BA-CE20-D3D5-7A35C10F4A23}"/>
                  </a:ext>
                </a:extLst>
              </p:cNvPr>
              <p:cNvSpPr/>
              <p:nvPr/>
            </p:nvSpPr>
            <p:spPr>
              <a:xfrm>
                <a:off x="143667" y="1801235"/>
                <a:ext cx="637251" cy="413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14" y="0"/>
                    </a:moveTo>
                    <a:lnTo>
                      <a:pt x="21600" y="21600"/>
                    </a:lnTo>
                    <a:lnTo>
                      <a:pt x="4126" y="20621"/>
                    </a:lnTo>
                    <a:lnTo>
                      <a:pt x="0" y="18607"/>
                    </a:lnTo>
                    <a:lnTo>
                      <a:pt x="1801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sz="4265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6" name="Group 2669">
                <a:extLst>
                  <a:ext uri="{FF2B5EF4-FFF2-40B4-BE49-F238E27FC236}">
                    <a16:creationId xmlns:a16="http://schemas.microsoft.com/office/drawing/2014/main" id="{011903D7-9ED3-F34B-8838-BF0E3004D87F}"/>
                  </a:ext>
                </a:extLst>
              </p:cNvPr>
              <p:cNvGrpSpPr/>
              <p:nvPr/>
            </p:nvGrpSpPr>
            <p:grpSpPr>
              <a:xfrm>
                <a:off x="-2" y="1392763"/>
                <a:ext cx="637253" cy="770511"/>
                <a:chOff x="-1" y="0"/>
                <a:chExt cx="637251" cy="770509"/>
              </a:xfrm>
            </p:grpSpPr>
            <p:sp>
              <p:nvSpPr>
                <p:cNvPr id="37" name="Shape 2664">
                  <a:extLst>
                    <a:ext uri="{FF2B5EF4-FFF2-40B4-BE49-F238E27FC236}">
                      <a16:creationId xmlns:a16="http://schemas.microsoft.com/office/drawing/2014/main" id="{609EB576-28CE-DB6B-48C8-D84246D724CF}"/>
                    </a:ext>
                  </a:extLst>
                </p:cNvPr>
                <p:cNvSpPr/>
                <p:nvPr/>
              </p:nvSpPr>
              <p:spPr>
                <a:xfrm>
                  <a:off x="-1" y="375610"/>
                  <a:ext cx="637251" cy="3898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0836" y="21552"/>
                      </a:lnTo>
                      <a:lnTo>
                        <a:pt x="476" y="21600"/>
                      </a:lnTo>
                      <a:lnTo>
                        <a:pt x="0" y="158"/>
                      </a:lnTo>
                      <a:cubicBezTo>
                        <a:pt x="0" y="158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Shape 2665">
                  <a:extLst>
                    <a:ext uri="{FF2B5EF4-FFF2-40B4-BE49-F238E27FC236}">
                      <a16:creationId xmlns:a16="http://schemas.microsoft.com/office/drawing/2014/main" id="{41F81E9B-9B1C-38D8-4652-DF4558995E24}"/>
                    </a:ext>
                  </a:extLst>
                </p:cNvPr>
                <p:cNvSpPr/>
                <p:nvPr/>
              </p:nvSpPr>
              <p:spPr>
                <a:xfrm>
                  <a:off x="9884" y="583185"/>
                  <a:ext cx="610320" cy="1820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4" y="21600"/>
                      </a:moveTo>
                      <a:lnTo>
                        <a:pt x="21493" y="21498"/>
                      </a:lnTo>
                      <a:lnTo>
                        <a:pt x="21600" y="15288"/>
                      </a:lnTo>
                      <a:lnTo>
                        <a:pt x="0" y="0"/>
                      </a:lnTo>
                      <a:cubicBezTo>
                        <a:pt x="0" y="0"/>
                        <a:pt x="234" y="21600"/>
                        <a:pt x="234" y="21600"/>
                      </a:cubicBezTo>
                      <a:close/>
                    </a:path>
                  </a:pathLst>
                </a:custGeom>
                <a:solidFill>
                  <a:srgbClr val="21282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Shape 2666">
                  <a:extLst>
                    <a:ext uri="{FF2B5EF4-FFF2-40B4-BE49-F238E27FC236}">
                      <a16:creationId xmlns:a16="http://schemas.microsoft.com/office/drawing/2014/main" id="{2D2C8215-454F-E135-2E10-D252AC41ADEC}"/>
                    </a:ext>
                  </a:extLst>
                </p:cNvPr>
                <p:cNvSpPr/>
                <p:nvPr/>
              </p:nvSpPr>
              <p:spPr>
                <a:xfrm>
                  <a:off x="0" y="375610"/>
                  <a:ext cx="586005" cy="625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907"/>
                      </a:moveTo>
                      <a:lnTo>
                        <a:pt x="80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907"/>
                        <a:pt x="0" y="90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Shape 2667">
                  <a:extLst>
                    <a:ext uri="{FF2B5EF4-FFF2-40B4-BE49-F238E27FC236}">
                      <a16:creationId xmlns:a16="http://schemas.microsoft.com/office/drawing/2014/main" id="{EA68B253-1782-E64A-187E-6DEB873B8B81}"/>
                    </a:ext>
                  </a:extLst>
                </p:cNvPr>
                <p:cNvSpPr/>
                <p:nvPr/>
              </p:nvSpPr>
              <p:spPr>
                <a:xfrm>
                  <a:off x="108729" y="0"/>
                  <a:ext cx="431589" cy="7341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9" h="21599" extrusionOk="0">
                      <a:moveTo>
                        <a:pt x="20822" y="20670"/>
                      </a:moveTo>
                      <a:lnTo>
                        <a:pt x="19505" y="20671"/>
                      </a:lnTo>
                      <a:cubicBezTo>
                        <a:pt x="18901" y="18847"/>
                        <a:pt x="16346" y="11769"/>
                        <a:pt x="15615" y="9884"/>
                      </a:cubicBezTo>
                      <a:cubicBezTo>
                        <a:pt x="15467" y="9499"/>
                        <a:pt x="15285" y="9151"/>
                        <a:pt x="15108" y="8788"/>
                      </a:cubicBezTo>
                      <a:cubicBezTo>
                        <a:pt x="14346" y="7215"/>
                        <a:pt x="13961" y="6225"/>
                        <a:pt x="15576" y="5446"/>
                      </a:cubicBezTo>
                      <a:cubicBezTo>
                        <a:pt x="16992" y="4762"/>
                        <a:pt x="17485" y="3585"/>
                        <a:pt x="16830" y="2436"/>
                      </a:cubicBezTo>
                      <a:cubicBezTo>
                        <a:pt x="16194" y="1318"/>
                        <a:pt x="14272" y="97"/>
                        <a:pt x="10790" y="0"/>
                      </a:cubicBezTo>
                      <a:cubicBezTo>
                        <a:pt x="10781" y="0"/>
                        <a:pt x="10772" y="74"/>
                        <a:pt x="10763" y="75"/>
                      </a:cubicBezTo>
                      <a:cubicBezTo>
                        <a:pt x="10757" y="75"/>
                        <a:pt x="10753" y="152"/>
                        <a:pt x="10748" y="152"/>
                      </a:cubicBezTo>
                      <a:cubicBezTo>
                        <a:pt x="10743" y="152"/>
                        <a:pt x="10739" y="152"/>
                        <a:pt x="10732" y="152"/>
                      </a:cubicBezTo>
                      <a:cubicBezTo>
                        <a:pt x="10723" y="153"/>
                        <a:pt x="10714" y="80"/>
                        <a:pt x="10706" y="80"/>
                      </a:cubicBezTo>
                      <a:cubicBezTo>
                        <a:pt x="7225" y="182"/>
                        <a:pt x="5309" y="1371"/>
                        <a:pt x="4679" y="2490"/>
                      </a:cubicBezTo>
                      <a:cubicBezTo>
                        <a:pt x="4029" y="3641"/>
                        <a:pt x="4527" y="4805"/>
                        <a:pt x="5947" y="5486"/>
                      </a:cubicBezTo>
                      <a:cubicBezTo>
                        <a:pt x="7567" y="6262"/>
                        <a:pt x="7186" y="7257"/>
                        <a:pt x="6431" y="8831"/>
                      </a:cubicBezTo>
                      <a:cubicBezTo>
                        <a:pt x="6257" y="9194"/>
                        <a:pt x="6077" y="9511"/>
                        <a:pt x="5930" y="9897"/>
                      </a:cubicBezTo>
                      <a:cubicBezTo>
                        <a:pt x="5210" y="11783"/>
                        <a:pt x="2687" y="18861"/>
                        <a:pt x="2091" y="20686"/>
                      </a:cubicBezTo>
                      <a:lnTo>
                        <a:pt x="776" y="20687"/>
                      </a:lnTo>
                      <a:cubicBezTo>
                        <a:pt x="346" y="20688"/>
                        <a:pt x="0" y="20892"/>
                        <a:pt x="0" y="21144"/>
                      </a:cubicBezTo>
                      <a:cubicBezTo>
                        <a:pt x="1" y="21396"/>
                        <a:pt x="349" y="21600"/>
                        <a:pt x="777" y="21599"/>
                      </a:cubicBezTo>
                      <a:lnTo>
                        <a:pt x="2726" y="21598"/>
                      </a:lnTo>
                      <a:cubicBezTo>
                        <a:pt x="3094" y="21598"/>
                        <a:pt x="3411" y="21499"/>
                        <a:pt x="3485" y="21287"/>
                      </a:cubicBezTo>
                      <a:cubicBezTo>
                        <a:pt x="3517" y="21197"/>
                        <a:pt x="6632" y="12243"/>
                        <a:pt x="7445" y="10118"/>
                      </a:cubicBezTo>
                      <a:cubicBezTo>
                        <a:pt x="7582" y="9757"/>
                        <a:pt x="7756" y="9407"/>
                        <a:pt x="7925" y="9055"/>
                      </a:cubicBezTo>
                      <a:cubicBezTo>
                        <a:pt x="8660" y="7524"/>
                        <a:pt x="9419" y="5948"/>
                        <a:pt x="6929" y="4754"/>
                      </a:cubicBezTo>
                      <a:cubicBezTo>
                        <a:pt x="6011" y="4314"/>
                        <a:pt x="5707" y="3524"/>
                        <a:pt x="6151" y="2736"/>
                      </a:cubicBezTo>
                      <a:cubicBezTo>
                        <a:pt x="6755" y="1665"/>
                        <a:pt x="8472" y="990"/>
                        <a:pt x="10751" y="916"/>
                      </a:cubicBezTo>
                      <a:cubicBezTo>
                        <a:pt x="13028" y="986"/>
                        <a:pt x="14748" y="1661"/>
                        <a:pt x="15359" y="2731"/>
                      </a:cubicBezTo>
                      <a:cubicBezTo>
                        <a:pt x="15807" y="3518"/>
                        <a:pt x="15505" y="4313"/>
                        <a:pt x="14592" y="4754"/>
                      </a:cubicBezTo>
                      <a:cubicBezTo>
                        <a:pt x="12107" y="5952"/>
                        <a:pt x="12874" y="7535"/>
                        <a:pt x="13616" y="9065"/>
                      </a:cubicBezTo>
                      <a:cubicBezTo>
                        <a:pt x="13787" y="9416"/>
                        <a:pt x="13962" y="9779"/>
                        <a:pt x="14102" y="10140"/>
                      </a:cubicBezTo>
                      <a:cubicBezTo>
                        <a:pt x="14924" y="12263"/>
                        <a:pt x="18081" y="21184"/>
                        <a:pt x="18115" y="21275"/>
                      </a:cubicBezTo>
                      <a:cubicBezTo>
                        <a:pt x="18189" y="21486"/>
                        <a:pt x="18506" y="21585"/>
                        <a:pt x="18875" y="21584"/>
                      </a:cubicBezTo>
                      <a:lnTo>
                        <a:pt x="20824" y="21583"/>
                      </a:lnTo>
                      <a:cubicBezTo>
                        <a:pt x="21254" y="21582"/>
                        <a:pt x="21600" y="21378"/>
                        <a:pt x="21599" y="21126"/>
                      </a:cubicBezTo>
                      <a:cubicBezTo>
                        <a:pt x="21599" y="20874"/>
                        <a:pt x="21252" y="20670"/>
                        <a:pt x="20822" y="20670"/>
                      </a:cubicBezTo>
                      <a:close/>
                    </a:path>
                  </a:pathLst>
                </a:custGeom>
                <a:solidFill>
                  <a:srgbClr val="95C5F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Shape 2668">
                  <a:extLst>
                    <a:ext uri="{FF2B5EF4-FFF2-40B4-BE49-F238E27FC236}">
                      <a16:creationId xmlns:a16="http://schemas.microsoft.com/office/drawing/2014/main" id="{1E1250A7-A34D-F304-AA90-71F86E58B406}"/>
                    </a:ext>
                  </a:extLst>
                </p:cNvPr>
                <p:cNvSpPr/>
                <p:nvPr/>
              </p:nvSpPr>
              <p:spPr>
                <a:xfrm>
                  <a:off x="-1" y="721568"/>
                  <a:ext cx="621084" cy="489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8" h="21579" extrusionOk="0">
                      <a:moveTo>
                        <a:pt x="21598" y="10597"/>
                      </a:moveTo>
                      <a:cubicBezTo>
                        <a:pt x="21599" y="16454"/>
                        <a:pt x="21218" y="21212"/>
                        <a:pt x="20745" y="21225"/>
                      </a:cubicBezTo>
                      <a:lnTo>
                        <a:pt x="856" y="21578"/>
                      </a:lnTo>
                      <a:cubicBezTo>
                        <a:pt x="383" y="21591"/>
                        <a:pt x="0" y="16845"/>
                        <a:pt x="0" y="10989"/>
                      </a:cubicBezTo>
                      <a:lnTo>
                        <a:pt x="0" y="10989"/>
                      </a:lnTo>
                      <a:cubicBezTo>
                        <a:pt x="-1" y="5124"/>
                        <a:pt x="381" y="366"/>
                        <a:pt x="854" y="357"/>
                      </a:cubicBezTo>
                      <a:lnTo>
                        <a:pt x="20743" y="0"/>
                      </a:lnTo>
                      <a:cubicBezTo>
                        <a:pt x="21215" y="-9"/>
                        <a:pt x="21598" y="4737"/>
                        <a:pt x="21598" y="10597"/>
                      </a:cubicBezTo>
                      <a:cubicBezTo>
                        <a:pt x="21598" y="10597"/>
                        <a:pt x="21598" y="10597"/>
                        <a:pt x="21598" y="1059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5973C13-8F0F-BF39-B4D1-843C28787F27}"/>
              </a:ext>
            </a:extLst>
          </p:cNvPr>
          <p:cNvSpPr txBox="1"/>
          <p:nvPr/>
        </p:nvSpPr>
        <p:spPr>
          <a:xfrm>
            <a:off x="1279409" y="1350029"/>
            <a:ext cx="9633181" cy="45756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参考文献：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[1]</a:t>
            </a:r>
            <a:r>
              <a:rPr lang="zh-CN" altLang="en-US" dirty="0">
                <a:solidFill>
                  <a:schemeClr val="bg1"/>
                </a:solidFill>
              </a:rPr>
              <a:t>中国民用航空局．</a:t>
            </a:r>
            <a:r>
              <a:rPr lang="en-US" altLang="zh-CN" dirty="0">
                <a:solidFill>
                  <a:schemeClr val="bg1"/>
                </a:solidFill>
              </a:rPr>
              <a:t>2019</a:t>
            </a:r>
            <a:r>
              <a:rPr lang="zh-CN" altLang="en-US" dirty="0">
                <a:solidFill>
                  <a:schemeClr val="bg1"/>
                </a:solidFill>
              </a:rPr>
              <a:t>年全国民航工作会议专题速递</a:t>
            </a:r>
            <a:r>
              <a:rPr lang="en-US" altLang="zh-CN" dirty="0">
                <a:solidFill>
                  <a:schemeClr val="bg1"/>
                </a:solidFill>
              </a:rPr>
              <a:t>[EB/OL][20200616].http://www.caac.gov.cn/ZTZL/RDZT/2019Q GMHGZHY/.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[2]Chen T Q, Guestrin C. XGBoost: a scalable tree boosting system[C]//ACM SIGKDD International Conference on Knowledge Discovery and Data Mining. San Francisco:USA: ACM, 2016: 785</a:t>
            </a:r>
            <a:r>
              <a:rPr lang="zh-CN" altLang="en-US" dirty="0">
                <a:solidFill>
                  <a:schemeClr val="bg1"/>
                </a:solidFill>
              </a:rPr>
              <a:t>-</a:t>
            </a:r>
            <a:r>
              <a:rPr lang="en-US" altLang="zh-CN" dirty="0">
                <a:solidFill>
                  <a:schemeClr val="bg1"/>
                </a:solidFill>
              </a:rPr>
              <a:t>794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[3]Chen T Q, He T, Benesty M. Xgboost: Extreme Gradient Boosting[R], R Package Version 0.4</a:t>
            </a:r>
            <a:r>
              <a:rPr lang="zh-CN" altLang="en-US" dirty="0">
                <a:solidFill>
                  <a:schemeClr val="bg1"/>
                </a:solidFill>
              </a:rPr>
              <a:t>-</a:t>
            </a:r>
            <a:r>
              <a:rPr lang="en-US" altLang="zh-CN" dirty="0">
                <a:solidFill>
                  <a:schemeClr val="bg1"/>
                </a:solidFill>
              </a:rPr>
              <a:t>2, 2015: 1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[4]</a:t>
            </a:r>
            <a:r>
              <a:rPr lang="zh-CN" altLang="en-US" dirty="0">
                <a:solidFill>
                  <a:schemeClr val="bg1"/>
                </a:solidFill>
              </a:rPr>
              <a:t>刘金元，丁勇，李涛．基于梯度提升决策树的航班延误分类预测</a:t>
            </a:r>
            <a:r>
              <a:rPr lang="en-US" altLang="zh-CN" dirty="0">
                <a:solidFill>
                  <a:schemeClr val="bg1"/>
                </a:solidFill>
              </a:rPr>
              <a:t>[J]．</a:t>
            </a:r>
            <a:r>
              <a:rPr lang="zh-CN" altLang="en-US" dirty="0">
                <a:solidFill>
                  <a:schemeClr val="bg1"/>
                </a:solidFill>
              </a:rPr>
              <a:t>数学的实践与认识，</a:t>
            </a:r>
            <a:r>
              <a:rPr lang="en-US" altLang="zh-CN" dirty="0">
                <a:solidFill>
                  <a:schemeClr val="bg1"/>
                </a:solidFill>
              </a:rPr>
              <a:t>2018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48(4): 1</a:t>
            </a:r>
            <a:r>
              <a:rPr lang="zh-CN" altLang="en-US" dirty="0">
                <a:solidFill>
                  <a:schemeClr val="bg1"/>
                </a:solidFill>
              </a:rPr>
              <a:t>-</a:t>
            </a:r>
            <a:r>
              <a:rPr lang="en-US" altLang="zh-CN" dirty="0">
                <a:solidFill>
                  <a:schemeClr val="bg1"/>
                </a:solidFill>
              </a:rPr>
              <a:t>7.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[5]</a:t>
            </a:r>
            <a:r>
              <a:rPr lang="zh-CN" altLang="en-US" dirty="0">
                <a:solidFill>
                  <a:schemeClr val="bg1"/>
                </a:solidFill>
              </a:rPr>
              <a:t>唐红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王栋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宋博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等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基于非线性赋权</a:t>
            </a:r>
            <a:r>
              <a:rPr lang="en-US" altLang="zh-CN" dirty="0">
                <a:solidFill>
                  <a:schemeClr val="bg1"/>
                </a:solidFill>
              </a:rPr>
              <a:t>XGBoost</a:t>
            </a:r>
            <a:r>
              <a:rPr lang="zh-CN" altLang="en-US" dirty="0">
                <a:solidFill>
                  <a:schemeClr val="bg1"/>
                </a:solidFill>
              </a:rPr>
              <a:t>算法的航班延误分类预测</a:t>
            </a:r>
            <a:r>
              <a:rPr lang="en-US" altLang="zh-CN" dirty="0">
                <a:solidFill>
                  <a:schemeClr val="bg1"/>
                </a:solidFill>
              </a:rPr>
              <a:t>[J]. </a:t>
            </a:r>
            <a:r>
              <a:rPr lang="zh-CN" altLang="en-US" dirty="0">
                <a:solidFill>
                  <a:schemeClr val="bg1"/>
                </a:solidFill>
              </a:rPr>
              <a:t>系统仿真学报</a:t>
            </a:r>
            <a:r>
              <a:rPr lang="en-US" altLang="zh-CN" dirty="0">
                <a:solidFill>
                  <a:schemeClr val="bg1"/>
                </a:solidFill>
              </a:rPr>
              <a:t>, 2021.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[6]</a:t>
            </a:r>
            <a:r>
              <a:rPr lang="zh-CN" altLang="en-US" dirty="0">
                <a:solidFill>
                  <a:schemeClr val="bg1"/>
                </a:solidFill>
              </a:rPr>
              <a:t>董念清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中国航班延误的现状、原因及治理路径</a:t>
            </a:r>
            <a:r>
              <a:rPr lang="en-US" altLang="zh-CN" dirty="0">
                <a:solidFill>
                  <a:schemeClr val="bg1"/>
                </a:solidFill>
              </a:rPr>
              <a:t>[J]. </a:t>
            </a:r>
            <a:r>
              <a:rPr lang="zh-CN" altLang="en-US" dirty="0">
                <a:solidFill>
                  <a:schemeClr val="bg1"/>
                </a:solidFill>
              </a:rPr>
              <a:t>北京航空航天大学学报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社会科学版</a:t>
            </a:r>
            <a:r>
              <a:rPr lang="en-US" altLang="zh-CN" dirty="0">
                <a:solidFill>
                  <a:schemeClr val="bg1"/>
                </a:solidFill>
              </a:rPr>
              <a:t>), 2013, 26(6):25</a:t>
            </a:r>
            <a:r>
              <a:rPr lang="zh-CN" altLang="en-US" dirty="0">
                <a:solidFill>
                  <a:schemeClr val="bg1"/>
                </a:solidFill>
              </a:rPr>
              <a:t>-</a:t>
            </a:r>
            <a:r>
              <a:rPr lang="en-US" altLang="zh-CN" dirty="0">
                <a:solidFill>
                  <a:schemeClr val="bg1"/>
                </a:solidFill>
              </a:rPr>
              <a:t>32.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[7]</a:t>
            </a:r>
            <a:r>
              <a:rPr lang="zh-CN" altLang="en-US" dirty="0">
                <a:solidFill>
                  <a:schemeClr val="bg1"/>
                </a:solidFill>
              </a:rPr>
              <a:t>唐国利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任国玉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近百年中国地表气温变化趋势的再分析</a:t>
            </a:r>
            <a:r>
              <a:rPr lang="en-US" altLang="zh-CN" dirty="0">
                <a:solidFill>
                  <a:schemeClr val="bg1"/>
                </a:solidFill>
              </a:rPr>
              <a:t>[J]. </a:t>
            </a:r>
            <a:r>
              <a:rPr lang="zh-CN" altLang="en-US" dirty="0">
                <a:solidFill>
                  <a:schemeClr val="bg1"/>
                </a:solidFill>
              </a:rPr>
              <a:t>气候与环境研究</a:t>
            </a:r>
            <a:r>
              <a:rPr lang="en-US" altLang="zh-CN" dirty="0">
                <a:solidFill>
                  <a:schemeClr val="bg1"/>
                </a:solidFill>
              </a:rPr>
              <a:t>, 2005, 10(4):8.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[8]</a:t>
            </a:r>
            <a:r>
              <a:rPr lang="zh-CN" altLang="en-US" dirty="0">
                <a:solidFill>
                  <a:schemeClr val="bg1"/>
                </a:solidFill>
              </a:rPr>
              <a:t>岳庆生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chemeClr val="bg1"/>
                </a:solidFill>
              </a:rPr>
              <a:t>基于不平衡数据的</a:t>
            </a:r>
            <a:r>
              <a:rPr lang="en-US" altLang="zh-CN" dirty="0" err="1">
                <a:solidFill>
                  <a:schemeClr val="bg1"/>
                </a:solidFill>
              </a:rPr>
              <a:t>XGBoost</a:t>
            </a:r>
            <a:r>
              <a:rPr lang="zh-CN" altLang="en-US" dirty="0">
                <a:solidFill>
                  <a:schemeClr val="bg1"/>
                </a:solidFill>
              </a:rPr>
              <a:t>性能优化研究</a:t>
            </a:r>
            <a:r>
              <a:rPr lang="en-US" altLang="zh-CN" dirty="0">
                <a:solidFill>
                  <a:schemeClr val="bg1"/>
                </a:solidFill>
              </a:rPr>
              <a:t>[D]. </a:t>
            </a:r>
            <a:r>
              <a:rPr lang="zh-CN" altLang="en-US" dirty="0">
                <a:solidFill>
                  <a:schemeClr val="bg1"/>
                </a:solidFill>
              </a:rPr>
              <a:t>兰州交通大学</a:t>
            </a:r>
            <a:r>
              <a:rPr lang="en-US" altLang="zh-CN" dirty="0">
                <a:solidFill>
                  <a:schemeClr val="bg1"/>
                </a:solidFill>
              </a:rPr>
              <a:t>, 2019.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6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57288" y="2301544"/>
            <a:ext cx="10677524" cy="985838"/>
          </a:xfrm>
        </p:spPr>
        <p:txBody>
          <a:bodyPr/>
          <a:lstStyle/>
          <a:p>
            <a:r>
              <a:rPr kumimoji="1" lang="zh-CN" altLang="en-US" dirty="0">
                <a:solidFill>
                  <a:srgbClr val="77767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感谢聆听！</a:t>
            </a:r>
            <a:endParaRPr lang="zh-CN" altLang="en-US" dirty="0">
              <a:solidFill>
                <a:srgbClr val="77767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第二小组 国寄纵队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DCAC3"/>
                </a:solidFill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dirty="0">
                <a:solidFill>
                  <a:srgbClr val="CDCAC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solidFill>
                  <a:srgbClr val="CDCAC3"/>
                </a:solidFill>
                <a:latin typeface="Microsoft YaHei" charset="0"/>
                <a:ea typeface="Microsoft YaHei" charset="0"/>
                <a:cs typeface="Microsoft YaHei" charset="0"/>
              </a:rPr>
              <a:t>YOU</a:t>
            </a:r>
            <a:r>
              <a:rPr kumimoji="1" lang="zh-CN" altLang="en-US" dirty="0">
                <a:solidFill>
                  <a:srgbClr val="CDCAC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solidFill>
                  <a:srgbClr val="CDCAC3"/>
                </a:solidFill>
                <a:latin typeface="Microsoft YaHei" charset="0"/>
                <a:ea typeface="Microsoft YaHei" charset="0"/>
                <a:cs typeface="Microsoft YaHei" charset="0"/>
              </a:rPr>
              <a:t>FOR</a:t>
            </a:r>
            <a:r>
              <a:rPr kumimoji="1" lang="zh-CN" altLang="en-US" dirty="0">
                <a:solidFill>
                  <a:srgbClr val="CDCAC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solidFill>
                  <a:srgbClr val="CDCAC3"/>
                </a:solidFill>
                <a:latin typeface="Microsoft YaHei" charset="0"/>
                <a:ea typeface="Microsoft YaHei" charset="0"/>
                <a:cs typeface="Microsoft YaHei" charset="0"/>
              </a:rPr>
              <a:t>WATCHING!</a:t>
            </a:r>
            <a:endParaRPr lang="zh-CN" altLang="en-US" dirty="0">
              <a:solidFill>
                <a:srgbClr val="CDCAC3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kumimoji="1" lang="en-US" altLang="zh-CN" dirty="0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</a:t>
            </a:r>
            <a:r>
              <a:rPr kumimoji="1" lang="zh-CN" altLang="en-US" dirty="0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kumimoji="1" lang="zh-CN" altLang="en-US" dirty="0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解世超</a:t>
            </a:r>
            <a:endParaRPr lang="zh-CN" altLang="en-US" dirty="0">
              <a:solidFill>
                <a:srgbClr val="7776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F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指导老师：鲁凌云     助教老师：张星宇</a:t>
            </a:r>
          </a:p>
        </p:txBody>
      </p:sp>
    </p:spTree>
    <p:extLst>
      <p:ext uri="{BB962C8B-B14F-4D97-AF65-F5344CB8AC3E}">
        <p14:creationId xmlns:p14="http://schemas.microsoft.com/office/powerpoint/2010/main" val="1905241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研发过程</a:t>
            </a:r>
            <a:r>
              <a:rPr kumimoji="1" lang="en-US" altLang="zh-CN" dirty="0"/>
              <a:t>-</a:t>
            </a:r>
            <a:r>
              <a:rPr kumimoji="1" lang="zh-CN" altLang="en-US" dirty="0"/>
              <a:t>开发的流程</a:t>
            </a:r>
          </a:p>
        </p:txBody>
      </p:sp>
      <p:sp>
        <p:nvSpPr>
          <p:cNvPr id="16" name="矩形 15"/>
          <p:cNvSpPr/>
          <p:nvPr/>
        </p:nvSpPr>
        <p:spPr>
          <a:xfrm>
            <a:off x="7502854" y="891719"/>
            <a:ext cx="2955596" cy="55959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5816" tIns="305816" rIns="305816" bIns="3773929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/>
          </a:p>
        </p:txBody>
      </p:sp>
      <p:sp>
        <p:nvSpPr>
          <p:cNvPr id="17" name="矩形 16"/>
          <p:cNvSpPr/>
          <p:nvPr/>
        </p:nvSpPr>
        <p:spPr>
          <a:xfrm>
            <a:off x="4747869" y="911911"/>
            <a:ext cx="2490980" cy="55757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5816" tIns="305816" rIns="305816" bIns="3773929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 dirty="0"/>
          </a:p>
        </p:txBody>
      </p:sp>
      <p:sp>
        <p:nvSpPr>
          <p:cNvPr id="18" name="矩形 17"/>
          <p:cNvSpPr/>
          <p:nvPr/>
        </p:nvSpPr>
        <p:spPr>
          <a:xfrm>
            <a:off x="1947670" y="891719"/>
            <a:ext cx="2490980" cy="55757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5816" tIns="305816" rIns="305816" bIns="3773929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/>
          </a:p>
        </p:txBody>
      </p:sp>
      <p:sp>
        <p:nvSpPr>
          <p:cNvPr id="19" name="矩形 18"/>
          <p:cNvSpPr/>
          <p:nvPr/>
        </p:nvSpPr>
        <p:spPr>
          <a:xfrm>
            <a:off x="2144455" y="3183591"/>
            <a:ext cx="2075816" cy="1417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320" tIns="56320" rIns="56320" bIns="56320" numCol="1" spcCol="1270" anchor="ctr" anchorCtr="0">
            <a:noAutofit/>
          </a:bodyPr>
          <a:lstStyle/>
          <a:p>
            <a:pPr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根据需求分析做出系统架构图、功能模块图、用例图等提供理论</a:t>
            </a:r>
          </a:p>
        </p:txBody>
      </p:sp>
      <p:sp>
        <p:nvSpPr>
          <p:cNvPr id="20" name="任意多边形 11"/>
          <p:cNvSpPr/>
          <p:nvPr/>
        </p:nvSpPr>
        <p:spPr>
          <a:xfrm rot="18770822">
            <a:off x="4003313" y="3074440"/>
            <a:ext cx="1383566" cy="45719"/>
          </a:xfrm>
          <a:custGeom>
            <a:avLst/>
            <a:gdLst>
              <a:gd name="connsiteX0" fmla="*/ 0 w 1165392"/>
              <a:gd name="connsiteY0" fmla="*/ 17995 h 35991"/>
              <a:gd name="connsiteX1" fmla="*/ 1165392 w 1165392"/>
              <a:gd name="connsiteY1" fmla="*/ 17995 h 3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5392" h="35991">
                <a:moveTo>
                  <a:pt x="0" y="17995"/>
                </a:moveTo>
                <a:lnTo>
                  <a:pt x="1165392" y="17995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6260" tIns="-11140" rIns="566262" bIns="-11139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21" name="矩形 20"/>
          <p:cNvSpPr/>
          <p:nvPr/>
        </p:nvSpPr>
        <p:spPr>
          <a:xfrm>
            <a:off x="4932806" y="2344332"/>
            <a:ext cx="2075816" cy="1176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320" tIns="56320" rIns="56320" bIns="56320" numCol="1" spcCol="1270" anchor="ctr" anchorCtr="0">
            <a:noAutofit/>
          </a:bodyPr>
          <a:lstStyle/>
          <a:p>
            <a:pPr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确定算法端与后端框架并进行数据库连接</a:t>
            </a:r>
          </a:p>
        </p:txBody>
      </p:sp>
      <p:sp>
        <p:nvSpPr>
          <p:cNvPr id="22" name="任意多边形 13"/>
          <p:cNvSpPr/>
          <p:nvPr/>
        </p:nvSpPr>
        <p:spPr>
          <a:xfrm rot="19457599">
            <a:off x="6930325" y="2419332"/>
            <a:ext cx="1087553" cy="81988"/>
          </a:xfrm>
          <a:custGeom>
            <a:avLst/>
            <a:gdLst>
              <a:gd name="connsiteX0" fmla="*/ 0 w 975988"/>
              <a:gd name="connsiteY0" fmla="*/ 17995 h 35991"/>
              <a:gd name="connsiteX1" fmla="*/ 975988 w 975988"/>
              <a:gd name="connsiteY1" fmla="*/ 17995 h 3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5988" h="35991">
                <a:moveTo>
                  <a:pt x="0" y="17995"/>
                </a:moveTo>
                <a:lnTo>
                  <a:pt x="975988" y="17995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76295" tIns="-6405" rIns="476293" bIns="-640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23" name="矩形 22"/>
          <p:cNvSpPr/>
          <p:nvPr/>
        </p:nvSpPr>
        <p:spPr>
          <a:xfrm>
            <a:off x="7859412" y="1797950"/>
            <a:ext cx="2349062" cy="963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320" tIns="56320" rIns="56320" bIns="56320" numCol="1" spcCol="1270" anchor="ctr" anchorCtr="0">
            <a:noAutofit/>
          </a:bodyPr>
          <a:lstStyle/>
          <a:p>
            <a:pPr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后端与算法端的对应数据传输方法</a:t>
            </a:r>
            <a:r>
              <a:rPr lang="en-US" altLang="zh-CN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API</a:t>
            </a:r>
            <a:r>
              <a:rPr lang="zh-CN" altLang="en-US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的编写</a:t>
            </a:r>
          </a:p>
        </p:txBody>
      </p:sp>
      <p:sp>
        <p:nvSpPr>
          <p:cNvPr id="24" name="任意多边形 15"/>
          <p:cNvSpPr/>
          <p:nvPr/>
        </p:nvSpPr>
        <p:spPr>
          <a:xfrm rot="2142401">
            <a:off x="6861946" y="3342312"/>
            <a:ext cx="1205432" cy="52333"/>
          </a:xfrm>
          <a:custGeom>
            <a:avLst/>
            <a:gdLst>
              <a:gd name="connsiteX0" fmla="*/ 0 w 975988"/>
              <a:gd name="connsiteY0" fmla="*/ 17995 h 35991"/>
              <a:gd name="connsiteX1" fmla="*/ 975988 w 975988"/>
              <a:gd name="connsiteY1" fmla="*/ 17995 h 3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5988" h="35991">
                <a:moveTo>
                  <a:pt x="0" y="17995"/>
                </a:moveTo>
                <a:lnTo>
                  <a:pt x="975988" y="17995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76295" tIns="-6405" rIns="476293" bIns="-640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25" name="矩形 24"/>
          <p:cNvSpPr/>
          <p:nvPr/>
        </p:nvSpPr>
        <p:spPr>
          <a:xfrm>
            <a:off x="7859412" y="3052429"/>
            <a:ext cx="2349062" cy="963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320" tIns="56320" rIns="56320" bIns="56320" numCol="1" spcCol="1270" anchor="ctr" anchorCtr="0">
            <a:noAutofit/>
          </a:bodyPr>
          <a:lstStyle/>
          <a:p>
            <a:pPr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后端根据前端进行</a:t>
            </a:r>
            <a:r>
              <a:rPr lang="en-US" altLang="zh-CN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API</a:t>
            </a:r>
            <a:r>
              <a:rPr lang="zh-CN" altLang="en-US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的设计，主要是传输数据的格式、内容</a:t>
            </a:r>
          </a:p>
        </p:txBody>
      </p:sp>
      <p:sp>
        <p:nvSpPr>
          <p:cNvPr id="26" name="任意多边形 17"/>
          <p:cNvSpPr/>
          <p:nvPr/>
        </p:nvSpPr>
        <p:spPr>
          <a:xfrm rot="2829178">
            <a:off x="3984405" y="4673647"/>
            <a:ext cx="1383566" cy="45719"/>
          </a:xfrm>
          <a:custGeom>
            <a:avLst/>
            <a:gdLst>
              <a:gd name="connsiteX0" fmla="*/ 0 w 1165392"/>
              <a:gd name="connsiteY0" fmla="*/ 17995 h 35991"/>
              <a:gd name="connsiteX1" fmla="*/ 1165392 w 1165392"/>
              <a:gd name="connsiteY1" fmla="*/ 17995 h 3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5392" h="35991">
                <a:moveTo>
                  <a:pt x="0" y="17995"/>
                </a:moveTo>
                <a:lnTo>
                  <a:pt x="1165392" y="17995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6260" tIns="-11140" rIns="566262" bIns="-11139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27" name="矩形 26"/>
          <p:cNvSpPr/>
          <p:nvPr/>
        </p:nvSpPr>
        <p:spPr>
          <a:xfrm>
            <a:off x="4919611" y="4377980"/>
            <a:ext cx="2075816" cy="1176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320" tIns="56320" rIns="56320" bIns="56320" numCol="1" spcCol="1270" anchor="ctr" anchorCtr="0">
            <a:noAutofit/>
          </a:bodyPr>
          <a:lstStyle/>
          <a:p>
            <a:pPr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根据需求搭建网站雏形框架</a:t>
            </a:r>
          </a:p>
        </p:txBody>
      </p:sp>
      <p:sp>
        <p:nvSpPr>
          <p:cNvPr id="29" name="矩形 28"/>
          <p:cNvSpPr/>
          <p:nvPr/>
        </p:nvSpPr>
        <p:spPr>
          <a:xfrm>
            <a:off x="7837897" y="5306728"/>
            <a:ext cx="2349062" cy="963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320" tIns="56320" rIns="56320" bIns="56320" numCol="1" spcCol="1270" anchor="ctr" anchorCtr="0">
            <a:noAutofit/>
          </a:bodyPr>
          <a:lstStyle/>
          <a:p>
            <a:pPr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前端进行网页布局的优化、非功能性、用户友好性设置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830515" y="960629"/>
            <a:ext cx="3001243" cy="45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系统架构理论设计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869707" y="963894"/>
            <a:ext cx="2490979" cy="823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前后端、算法端基本框架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865168" y="971783"/>
            <a:ext cx="1987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各模块对接与功能优化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B9B289-FE9B-2CD8-B026-9610E04F862B}"/>
              </a:ext>
            </a:extLst>
          </p:cNvPr>
          <p:cNvSpPr/>
          <p:nvPr/>
        </p:nvSpPr>
        <p:spPr>
          <a:xfrm>
            <a:off x="7837897" y="4167501"/>
            <a:ext cx="2349062" cy="963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320" tIns="56320" rIns="56320" bIns="56320" numCol="1" spcCol="1270" anchor="ctr" anchorCtr="0">
            <a:noAutofit/>
          </a:bodyPr>
          <a:lstStyle/>
          <a:p>
            <a:pPr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chemeClr val="accent2">
                    <a:lumMod val="20000"/>
                    <a:lumOff val="80000"/>
                  </a:schemeClr>
                </a:solidFill>
                <a:ea typeface="微软雅黑" charset="0"/>
              </a:rPr>
              <a:t>前端根据后端的传输格式进行网页设计</a:t>
            </a:r>
          </a:p>
        </p:txBody>
      </p:sp>
      <p:sp>
        <p:nvSpPr>
          <p:cNvPr id="34" name="任意多边形 15">
            <a:extLst>
              <a:ext uri="{FF2B5EF4-FFF2-40B4-BE49-F238E27FC236}">
                <a16:creationId xmlns:a16="http://schemas.microsoft.com/office/drawing/2014/main" id="{F3C2CCD6-CF0A-A384-D259-238F5F23BC63}"/>
              </a:ext>
            </a:extLst>
          </p:cNvPr>
          <p:cNvSpPr/>
          <p:nvPr/>
        </p:nvSpPr>
        <p:spPr>
          <a:xfrm rot="2142401">
            <a:off x="6873758" y="5396868"/>
            <a:ext cx="1132153" cy="137365"/>
          </a:xfrm>
          <a:custGeom>
            <a:avLst/>
            <a:gdLst>
              <a:gd name="connsiteX0" fmla="*/ 0 w 975988"/>
              <a:gd name="connsiteY0" fmla="*/ 17995 h 35991"/>
              <a:gd name="connsiteX1" fmla="*/ 975988 w 975988"/>
              <a:gd name="connsiteY1" fmla="*/ 17995 h 3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5988" h="35991">
                <a:moveTo>
                  <a:pt x="0" y="17995"/>
                </a:moveTo>
                <a:lnTo>
                  <a:pt x="975988" y="17995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76295" tIns="-6405" rIns="476293" bIns="-640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36" name="任意多边形 13">
            <a:extLst>
              <a:ext uri="{FF2B5EF4-FFF2-40B4-BE49-F238E27FC236}">
                <a16:creationId xmlns:a16="http://schemas.microsoft.com/office/drawing/2014/main" id="{23491731-7F0F-BDBA-12E7-11456FA270BB}"/>
              </a:ext>
            </a:extLst>
          </p:cNvPr>
          <p:cNvSpPr/>
          <p:nvPr/>
        </p:nvSpPr>
        <p:spPr>
          <a:xfrm rot="19457599">
            <a:off x="6828410" y="3497343"/>
            <a:ext cx="1102873" cy="2312083"/>
          </a:xfrm>
          <a:custGeom>
            <a:avLst/>
            <a:gdLst>
              <a:gd name="connsiteX0" fmla="*/ 0 w 975988"/>
              <a:gd name="connsiteY0" fmla="*/ 17995 h 35991"/>
              <a:gd name="connsiteX1" fmla="*/ 975988 w 975988"/>
              <a:gd name="connsiteY1" fmla="*/ 17995 h 3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5988" h="35991">
                <a:moveTo>
                  <a:pt x="0" y="17995"/>
                </a:moveTo>
                <a:lnTo>
                  <a:pt x="975988" y="17995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76295" tIns="-6405" rIns="476293" bIns="-640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</p:spTree>
    <p:extLst>
      <p:ext uri="{BB962C8B-B14F-4D97-AF65-F5344CB8AC3E}">
        <p14:creationId xmlns:p14="http://schemas.microsoft.com/office/powerpoint/2010/main" val="145288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研发过程</a:t>
            </a:r>
            <a:r>
              <a:rPr kumimoji="1" lang="en-US" altLang="zh-CN" dirty="0"/>
              <a:t>-</a:t>
            </a:r>
            <a:r>
              <a:rPr kumimoji="1" lang="zh-CN" altLang="en-US" dirty="0"/>
              <a:t>系统架构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2706836"/>
            <a:ext cx="12192000" cy="1735667"/>
          </a:xfrm>
          <a:prstGeom prst="rect">
            <a:avLst/>
          </a:prstGeom>
          <a:solidFill>
            <a:srgbClr val="79A5B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0453" y="1315334"/>
            <a:ext cx="404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1.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分为数据采集、数据存储、算法层、</a:t>
            </a:r>
            <a:endParaRPr lang="en-US" altLang="zh-CN" sz="1600" b="1" dirty="0">
              <a:solidFill>
                <a:schemeClr val="accent2">
                  <a:lumMod val="50000"/>
                </a:schemeClr>
              </a:solidFill>
              <a:ea typeface="微软雅黑" charset="0"/>
            </a:endParaRPr>
          </a:p>
          <a:p>
            <a:pPr defTabSz="609585"/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业务层（后端，包括管理与用户层）、</a:t>
            </a:r>
            <a:endParaRPr lang="en-US" altLang="zh-CN" sz="1600" b="1" dirty="0">
              <a:solidFill>
                <a:schemeClr val="accent2">
                  <a:lumMod val="50000"/>
                </a:schemeClr>
              </a:solidFill>
              <a:ea typeface="微软雅黑" charset="0"/>
            </a:endParaRPr>
          </a:p>
          <a:p>
            <a:pPr defTabSz="609585"/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展示层（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Web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层）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583588" y="849315"/>
            <a:ext cx="10282409" cy="161214"/>
            <a:chOff x="954796" y="4490337"/>
            <a:chExt cx="10282409" cy="161214"/>
          </a:xfrm>
        </p:grpSpPr>
        <p:cxnSp>
          <p:nvCxnSpPr>
            <p:cNvPr id="27" name="直接连接符 42"/>
            <p:cNvCxnSpPr/>
            <p:nvPr/>
          </p:nvCxnSpPr>
          <p:spPr>
            <a:xfrm>
              <a:off x="6324283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平行四边形 27"/>
            <p:cNvSpPr/>
            <p:nvPr/>
          </p:nvSpPr>
          <p:spPr>
            <a:xfrm flipH="1">
              <a:off x="6049161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flipH="1">
              <a:off x="5986129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/>
            <p:cNvSpPr/>
            <p:nvPr/>
          </p:nvSpPr>
          <p:spPr>
            <a:xfrm flipH="1">
              <a:off x="6109486" y="4490337"/>
              <a:ext cx="93678" cy="161214"/>
            </a:xfrm>
            <a:prstGeom prst="parallelogram">
              <a:avLst>
                <a:gd name="adj" fmla="val 5318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42"/>
            <p:cNvCxnSpPr/>
            <p:nvPr/>
          </p:nvCxnSpPr>
          <p:spPr>
            <a:xfrm>
              <a:off x="954796" y="4570944"/>
              <a:ext cx="4912922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248F2B6-0229-B1C3-B7D6-BCFC8834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11" y="0"/>
            <a:ext cx="7939105" cy="68580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4DE5242-D1C9-0030-18C0-AB922F1F7421}"/>
              </a:ext>
            </a:extLst>
          </p:cNvPr>
          <p:cNvSpPr/>
          <p:nvPr/>
        </p:nvSpPr>
        <p:spPr>
          <a:xfrm>
            <a:off x="376426" y="2975039"/>
            <a:ext cx="40499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2.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其中数据流向：</a:t>
            </a:r>
            <a:endParaRPr lang="en-US" altLang="zh-CN" sz="1600" b="1" dirty="0">
              <a:solidFill>
                <a:schemeClr val="accent2">
                  <a:lumMod val="50000"/>
                </a:schemeClr>
              </a:solidFill>
              <a:ea typeface="微软雅黑" charset="0"/>
            </a:endParaRPr>
          </a:p>
          <a:p>
            <a:pPr defTabSz="609585"/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数据存储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-&gt; 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算法层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-&gt;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数据存储</a:t>
            </a:r>
            <a:endParaRPr lang="en-US" altLang="zh-CN" sz="1600" b="1" dirty="0">
              <a:solidFill>
                <a:schemeClr val="accent2">
                  <a:lumMod val="50000"/>
                </a:schemeClr>
              </a:solidFill>
              <a:ea typeface="微软雅黑" charset="0"/>
            </a:endParaRPr>
          </a:p>
          <a:p>
            <a:pPr defTabSz="609585"/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数据存储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-&gt;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用户端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-&gt;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数据存储</a:t>
            </a:r>
            <a:endParaRPr lang="en-US" altLang="zh-CN" sz="1600" b="1" dirty="0">
              <a:solidFill>
                <a:schemeClr val="accent2">
                  <a:lumMod val="50000"/>
                </a:schemeClr>
              </a:solidFill>
              <a:ea typeface="微软雅黑" charset="0"/>
            </a:endParaRPr>
          </a:p>
          <a:p>
            <a:pPr defTabSz="609585"/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管理端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-&gt;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用户端</a:t>
            </a:r>
            <a:endParaRPr lang="en-US" altLang="zh-CN" sz="1600" b="1" dirty="0">
              <a:solidFill>
                <a:schemeClr val="accent2">
                  <a:lumMod val="50000"/>
                </a:schemeClr>
              </a:solidFill>
              <a:ea typeface="微软雅黑" charset="0"/>
            </a:endParaRPr>
          </a:p>
          <a:p>
            <a:pPr defTabSz="609585"/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用户端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-&gt;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展示层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B8CFC1D-5D5C-7D53-2AC8-B41EE04584EC}"/>
              </a:ext>
            </a:extLst>
          </p:cNvPr>
          <p:cNvSpPr/>
          <p:nvPr/>
        </p:nvSpPr>
        <p:spPr>
          <a:xfrm>
            <a:off x="340453" y="5111642"/>
            <a:ext cx="38854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3.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附加说明</a:t>
            </a:r>
            <a:endParaRPr lang="en-US" altLang="zh-CN" sz="1600" b="1" dirty="0">
              <a:solidFill>
                <a:schemeClr val="accent2">
                  <a:lumMod val="50000"/>
                </a:schemeClr>
              </a:solidFill>
              <a:ea typeface="微软雅黑" charset="0"/>
            </a:endParaRPr>
          </a:p>
          <a:p>
            <a:pPr defTabSz="609585"/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数据库是连接后端与算法端的中间媒介、同时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Web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ea typeface="微软雅黑" charset="0"/>
              </a:rPr>
              <a:t>端的请求通过对接后端从数据库中获取对应的数据</a:t>
            </a:r>
          </a:p>
        </p:txBody>
      </p:sp>
    </p:spTree>
    <p:extLst>
      <p:ext uri="{BB962C8B-B14F-4D97-AF65-F5344CB8AC3E}">
        <p14:creationId xmlns:p14="http://schemas.microsoft.com/office/powerpoint/2010/main" val="143352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研发过程</a:t>
            </a:r>
            <a:r>
              <a:rPr kumimoji="1" lang="en-US" altLang="zh-CN" dirty="0"/>
              <a:t>-</a:t>
            </a:r>
            <a:r>
              <a:rPr kumimoji="1" lang="zh-CN" altLang="en-US" dirty="0"/>
              <a:t>功能模块设计</a:t>
            </a:r>
          </a:p>
        </p:txBody>
      </p:sp>
      <p:grpSp>
        <p:nvGrpSpPr>
          <p:cNvPr id="10" name="组合 16"/>
          <p:cNvGrpSpPr/>
          <p:nvPr/>
        </p:nvGrpSpPr>
        <p:grpSpPr>
          <a:xfrm>
            <a:off x="2389433" y="671733"/>
            <a:ext cx="6389807" cy="2929575"/>
            <a:chOff x="1611683" y="1446502"/>
            <a:chExt cx="5920633" cy="3027758"/>
          </a:xfrm>
          <a:solidFill>
            <a:schemeClr val="bg1">
              <a:lumMod val="85000"/>
            </a:schemeClr>
          </a:solidFill>
        </p:grpSpPr>
        <p:sp>
          <p:nvSpPr>
            <p:cNvPr id="11" name="Freeform 559"/>
            <p:cNvSpPr>
              <a:spLocks/>
            </p:cNvSpPr>
            <p:nvPr/>
          </p:nvSpPr>
          <p:spPr bwMode="auto">
            <a:xfrm>
              <a:off x="4299491" y="2445520"/>
              <a:ext cx="75667" cy="117338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Freeform 560"/>
            <p:cNvSpPr>
              <a:spLocks/>
            </p:cNvSpPr>
            <p:nvPr/>
          </p:nvSpPr>
          <p:spPr bwMode="auto">
            <a:xfrm>
              <a:off x="4364192" y="2347921"/>
              <a:ext cx="128304" cy="247835"/>
            </a:xfrm>
            <a:custGeom>
              <a:avLst/>
              <a:gdLst>
                <a:gd name="T0" fmla="*/ 2147483647 w 96"/>
                <a:gd name="T1" fmla="*/ 2147483647 h 184"/>
                <a:gd name="T2" fmla="*/ 2147483647 w 96"/>
                <a:gd name="T3" fmla="*/ 2147483647 h 184"/>
                <a:gd name="T4" fmla="*/ 2147483647 w 96"/>
                <a:gd name="T5" fmla="*/ 2147483647 h 184"/>
                <a:gd name="T6" fmla="*/ 2147483647 w 96"/>
                <a:gd name="T7" fmla="*/ 2147483647 h 184"/>
                <a:gd name="T8" fmla="*/ 2147483647 w 96"/>
                <a:gd name="T9" fmla="*/ 2147483647 h 184"/>
                <a:gd name="T10" fmla="*/ 2147483647 w 96"/>
                <a:gd name="T11" fmla="*/ 2147483647 h 184"/>
                <a:gd name="T12" fmla="*/ 2147483647 w 96"/>
                <a:gd name="T13" fmla="*/ 2147483647 h 184"/>
                <a:gd name="T14" fmla="*/ 2147483647 w 96"/>
                <a:gd name="T15" fmla="*/ 2147483647 h 184"/>
                <a:gd name="T16" fmla="*/ 2147483647 w 96"/>
                <a:gd name="T17" fmla="*/ 2147483647 h 184"/>
                <a:gd name="T18" fmla="*/ 2147483647 w 96"/>
                <a:gd name="T19" fmla="*/ 2147483647 h 184"/>
                <a:gd name="T20" fmla="*/ 2147483647 w 96"/>
                <a:gd name="T21" fmla="*/ 2147483647 h 184"/>
                <a:gd name="T22" fmla="*/ 2147483647 w 96"/>
                <a:gd name="T23" fmla="*/ 2147483647 h 184"/>
                <a:gd name="T24" fmla="*/ 2147483647 w 96"/>
                <a:gd name="T25" fmla="*/ 2147483647 h 184"/>
                <a:gd name="T26" fmla="*/ 2147483647 w 96"/>
                <a:gd name="T27" fmla="*/ 2147483647 h 184"/>
                <a:gd name="T28" fmla="*/ 2147483647 w 96"/>
                <a:gd name="T29" fmla="*/ 2147483647 h 184"/>
                <a:gd name="T30" fmla="*/ 0 w 96"/>
                <a:gd name="T31" fmla="*/ 2147483647 h 184"/>
                <a:gd name="T32" fmla="*/ 0 w 96"/>
                <a:gd name="T33" fmla="*/ 2147483647 h 184"/>
                <a:gd name="T34" fmla="*/ 0 w 96"/>
                <a:gd name="T35" fmla="*/ 2147483647 h 184"/>
                <a:gd name="T36" fmla="*/ 0 w 96"/>
                <a:gd name="T37" fmla="*/ 2147483647 h 184"/>
                <a:gd name="T38" fmla="*/ 0 w 96"/>
                <a:gd name="T39" fmla="*/ 2147483647 h 184"/>
                <a:gd name="T40" fmla="*/ 2147483647 w 96"/>
                <a:gd name="T41" fmla="*/ 2147483647 h 184"/>
                <a:gd name="T42" fmla="*/ 2147483647 w 96"/>
                <a:gd name="T43" fmla="*/ 0 h 184"/>
                <a:gd name="T44" fmla="*/ 2147483647 w 96"/>
                <a:gd name="T45" fmla="*/ 0 h 184"/>
                <a:gd name="T46" fmla="*/ 2147483647 w 96"/>
                <a:gd name="T47" fmla="*/ 0 h 184"/>
                <a:gd name="T48" fmla="*/ 2147483647 w 96"/>
                <a:gd name="T49" fmla="*/ 2147483647 h 184"/>
                <a:gd name="T50" fmla="*/ 2147483647 w 96"/>
                <a:gd name="T51" fmla="*/ 2147483647 h 184"/>
                <a:gd name="T52" fmla="*/ 2147483647 w 96"/>
                <a:gd name="T53" fmla="*/ 2147483647 h 184"/>
                <a:gd name="T54" fmla="*/ 2147483647 w 96"/>
                <a:gd name="T55" fmla="*/ 2147483647 h 184"/>
                <a:gd name="T56" fmla="*/ 2147483647 w 96"/>
                <a:gd name="T57" fmla="*/ 2147483647 h 184"/>
                <a:gd name="T58" fmla="*/ 2147483647 w 96"/>
                <a:gd name="T59" fmla="*/ 2147483647 h 184"/>
                <a:gd name="T60" fmla="*/ 2147483647 w 96"/>
                <a:gd name="T61" fmla="*/ 2147483647 h 184"/>
                <a:gd name="T62" fmla="*/ 2147483647 w 96"/>
                <a:gd name="T63" fmla="*/ 2147483647 h 184"/>
                <a:gd name="T64" fmla="*/ 2147483647 w 96"/>
                <a:gd name="T65" fmla="*/ 2147483647 h 184"/>
                <a:gd name="T66" fmla="*/ 2147483647 w 96"/>
                <a:gd name="T67" fmla="*/ 2147483647 h 184"/>
                <a:gd name="T68" fmla="*/ 2147483647 w 96"/>
                <a:gd name="T69" fmla="*/ 2147483647 h 184"/>
                <a:gd name="T70" fmla="*/ 2147483647 w 96"/>
                <a:gd name="T71" fmla="*/ 2147483647 h 184"/>
                <a:gd name="T72" fmla="*/ 2147483647 w 96"/>
                <a:gd name="T73" fmla="*/ 2147483647 h 184"/>
                <a:gd name="T74" fmla="*/ 2147483647 w 96"/>
                <a:gd name="T75" fmla="*/ 2147483647 h 184"/>
                <a:gd name="T76" fmla="*/ 2147483647 w 96"/>
                <a:gd name="T77" fmla="*/ 2147483647 h 184"/>
                <a:gd name="T78" fmla="*/ 2147483647 w 96"/>
                <a:gd name="T79" fmla="*/ 2147483647 h 184"/>
                <a:gd name="T80" fmla="*/ 2147483647 w 96"/>
                <a:gd name="T81" fmla="*/ 2147483647 h 184"/>
                <a:gd name="T82" fmla="*/ 2147483647 w 96"/>
                <a:gd name="T83" fmla="*/ 2147483647 h 184"/>
                <a:gd name="T84" fmla="*/ 2147483647 w 96"/>
                <a:gd name="T85" fmla="*/ 2147483647 h 184"/>
                <a:gd name="T86" fmla="*/ 2147483647 w 96"/>
                <a:gd name="T87" fmla="*/ 2147483647 h 184"/>
                <a:gd name="T88" fmla="*/ 2147483647 w 96"/>
                <a:gd name="T89" fmla="*/ 2147483647 h 184"/>
                <a:gd name="T90" fmla="*/ 2147483647 w 96"/>
                <a:gd name="T91" fmla="*/ 2147483647 h 184"/>
                <a:gd name="T92" fmla="*/ 2147483647 w 96"/>
                <a:gd name="T93" fmla="*/ 2147483647 h 184"/>
                <a:gd name="T94" fmla="*/ 2147483647 w 96"/>
                <a:gd name="T95" fmla="*/ 2147483647 h 184"/>
                <a:gd name="T96" fmla="*/ 2147483647 w 96"/>
                <a:gd name="T97" fmla="*/ 2147483647 h 184"/>
                <a:gd name="T98" fmla="*/ 2147483647 w 96"/>
                <a:gd name="T99" fmla="*/ 2147483647 h 184"/>
                <a:gd name="T100" fmla="*/ 2147483647 w 96"/>
                <a:gd name="T101" fmla="*/ 2147483647 h 184"/>
                <a:gd name="T102" fmla="*/ 2147483647 w 96"/>
                <a:gd name="T103" fmla="*/ 2147483647 h 184"/>
                <a:gd name="T104" fmla="*/ 2147483647 w 96"/>
                <a:gd name="T105" fmla="*/ 2147483647 h 184"/>
                <a:gd name="T106" fmla="*/ 2147483647 w 96"/>
                <a:gd name="T107" fmla="*/ 2147483647 h 184"/>
                <a:gd name="T108" fmla="*/ 2147483647 w 96"/>
                <a:gd name="T109" fmla="*/ 2147483647 h 184"/>
                <a:gd name="T110" fmla="*/ 2147483647 w 96"/>
                <a:gd name="T111" fmla="*/ 2147483647 h 184"/>
                <a:gd name="T112" fmla="*/ 2147483647 w 96"/>
                <a:gd name="T113" fmla="*/ 2147483647 h 184"/>
                <a:gd name="T114" fmla="*/ 2147483647 w 96"/>
                <a:gd name="T115" fmla="*/ 2147483647 h 184"/>
                <a:gd name="T116" fmla="*/ 2147483647 w 96"/>
                <a:gd name="T117" fmla="*/ 2147483647 h 184"/>
                <a:gd name="T118" fmla="*/ 2147483647 w 96"/>
                <a:gd name="T119" fmla="*/ 2147483647 h 18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84"/>
                <a:gd name="T182" fmla="*/ 96 w 96"/>
                <a:gd name="T183" fmla="*/ 184 h 18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84">
                  <a:moveTo>
                    <a:pt x="16" y="144"/>
                  </a:moveTo>
                  <a:lnTo>
                    <a:pt x="24" y="136"/>
                  </a:lnTo>
                  <a:lnTo>
                    <a:pt x="24" y="128"/>
                  </a:lnTo>
                  <a:lnTo>
                    <a:pt x="16" y="128"/>
                  </a:lnTo>
                  <a:lnTo>
                    <a:pt x="24" y="120"/>
                  </a:lnTo>
                  <a:lnTo>
                    <a:pt x="40" y="112"/>
                  </a:lnTo>
                  <a:lnTo>
                    <a:pt x="40" y="104"/>
                  </a:lnTo>
                  <a:lnTo>
                    <a:pt x="40" y="96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16" y="88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24" y="16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56" y="64"/>
                  </a:lnTo>
                  <a:lnTo>
                    <a:pt x="64" y="88"/>
                  </a:lnTo>
                  <a:lnTo>
                    <a:pt x="72" y="96"/>
                  </a:lnTo>
                  <a:lnTo>
                    <a:pt x="80" y="112"/>
                  </a:lnTo>
                  <a:lnTo>
                    <a:pt x="80" y="120"/>
                  </a:lnTo>
                  <a:lnTo>
                    <a:pt x="80" y="128"/>
                  </a:lnTo>
                  <a:lnTo>
                    <a:pt x="88" y="128"/>
                  </a:lnTo>
                  <a:lnTo>
                    <a:pt x="96" y="128"/>
                  </a:lnTo>
                  <a:lnTo>
                    <a:pt x="96" y="144"/>
                  </a:lnTo>
                  <a:lnTo>
                    <a:pt x="88" y="152"/>
                  </a:lnTo>
                  <a:lnTo>
                    <a:pt x="88" y="160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72" y="168"/>
                  </a:lnTo>
                  <a:lnTo>
                    <a:pt x="56" y="168"/>
                  </a:lnTo>
                  <a:lnTo>
                    <a:pt x="48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16" y="176"/>
                  </a:lnTo>
                  <a:lnTo>
                    <a:pt x="16" y="184"/>
                  </a:lnTo>
                  <a:lnTo>
                    <a:pt x="8" y="184"/>
                  </a:lnTo>
                  <a:lnTo>
                    <a:pt x="8" y="176"/>
                  </a:lnTo>
                  <a:lnTo>
                    <a:pt x="24" y="168"/>
                  </a:lnTo>
                  <a:lnTo>
                    <a:pt x="32" y="152"/>
                  </a:lnTo>
                  <a:lnTo>
                    <a:pt x="24" y="152"/>
                  </a:lnTo>
                  <a:lnTo>
                    <a:pt x="16" y="152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Freeform 561"/>
            <p:cNvSpPr>
              <a:spLocks/>
            </p:cNvSpPr>
            <p:nvPr/>
          </p:nvSpPr>
          <p:spPr bwMode="auto">
            <a:xfrm>
              <a:off x="5342373" y="1479400"/>
              <a:ext cx="300473" cy="375043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Freeform 562"/>
            <p:cNvSpPr>
              <a:spLocks/>
            </p:cNvSpPr>
            <p:nvPr/>
          </p:nvSpPr>
          <p:spPr bwMode="auto">
            <a:xfrm>
              <a:off x="4299491" y="2445520"/>
              <a:ext cx="75667" cy="117338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Freeform 563"/>
            <p:cNvSpPr>
              <a:spLocks/>
            </p:cNvSpPr>
            <p:nvPr/>
          </p:nvSpPr>
          <p:spPr bwMode="auto">
            <a:xfrm>
              <a:off x="5342373" y="1479400"/>
              <a:ext cx="300473" cy="375043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Freeform 564"/>
            <p:cNvSpPr>
              <a:spLocks/>
            </p:cNvSpPr>
            <p:nvPr/>
          </p:nvSpPr>
          <p:spPr bwMode="auto">
            <a:xfrm>
              <a:off x="5194330" y="3786681"/>
              <a:ext cx="107468" cy="236869"/>
            </a:xfrm>
            <a:custGeom>
              <a:avLst/>
              <a:gdLst>
                <a:gd name="T0" fmla="*/ 0 w 80"/>
                <a:gd name="T1" fmla="*/ 2147483647 h 176"/>
                <a:gd name="T2" fmla="*/ 0 w 80"/>
                <a:gd name="T3" fmla="*/ 2147483647 h 176"/>
                <a:gd name="T4" fmla="*/ 2147483647 w 80"/>
                <a:gd name="T5" fmla="*/ 2147483647 h 176"/>
                <a:gd name="T6" fmla="*/ 2147483647 w 80"/>
                <a:gd name="T7" fmla="*/ 2147483647 h 176"/>
                <a:gd name="T8" fmla="*/ 2147483647 w 80"/>
                <a:gd name="T9" fmla="*/ 2147483647 h 176"/>
                <a:gd name="T10" fmla="*/ 2147483647 w 80"/>
                <a:gd name="T11" fmla="*/ 2147483647 h 176"/>
                <a:gd name="T12" fmla="*/ 2147483647 w 80"/>
                <a:gd name="T13" fmla="*/ 2147483647 h 176"/>
                <a:gd name="T14" fmla="*/ 2147483647 w 80"/>
                <a:gd name="T15" fmla="*/ 2147483647 h 176"/>
                <a:gd name="T16" fmla="*/ 2147483647 w 80"/>
                <a:gd name="T17" fmla="*/ 0 h 176"/>
                <a:gd name="T18" fmla="*/ 2147483647 w 80"/>
                <a:gd name="T19" fmla="*/ 2147483647 h 176"/>
                <a:gd name="T20" fmla="*/ 2147483647 w 80"/>
                <a:gd name="T21" fmla="*/ 2147483647 h 176"/>
                <a:gd name="T22" fmla="*/ 2147483647 w 80"/>
                <a:gd name="T23" fmla="*/ 2147483647 h 176"/>
                <a:gd name="T24" fmla="*/ 2147483647 w 80"/>
                <a:gd name="T25" fmla="*/ 2147483647 h 176"/>
                <a:gd name="T26" fmla="*/ 2147483647 w 80"/>
                <a:gd name="T27" fmla="*/ 2147483647 h 176"/>
                <a:gd name="T28" fmla="*/ 2147483647 w 80"/>
                <a:gd name="T29" fmla="*/ 2147483647 h 176"/>
                <a:gd name="T30" fmla="*/ 0 w 80"/>
                <a:gd name="T31" fmla="*/ 2147483647 h 176"/>
                <a:gd name="T32" fmla="*/ 0 w 80"/>
                <a:gd name="T33" fmla="*/ 2147483647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176"/>
                <a:gd name="T53" fmla="*/ 80 w 80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176">
                  <a:moveTo>
                    <a:pt x="0" y="144"/>
                  </a:moveTo>
                  <a:lnTo>
                    <a:pt x="0" y="128"/>
                  </a:lnTo>
                  <a:lnTo>
                    <a:pt x="8" y="112"/>
                  </a:lnTo>
                  <a:lnTo>
                    <a:pt x="16" y="88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32" y="40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48" y="168"/>
                  </a:lnTo>
                  <a:lnTo>
                    <a:pt x="32" y="168"/>
                  </a:lnTo>
                  <a:lnTo>
                    <a:pt x="16" y="176"/>
                  </a:lnTo>
                  <a:lnTo>
                    <a:pt x="0" y="160"/>
                  </a:lnTo>
                  <a:lnTo>
                    <a:pt x="0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Freeform 565"/>
            <p:cNvSpPr>
              <a:spLocks/>
            </p:cNvSpPr>
            <p:nvPr/>
          </p:nvSpPr>
          <p:spPr bwMode="auto">
            <a:xfrm>
              <a:off x="5825981" y="3421508"/>
              <a:ext cx="31802" cy="43865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566"/>
            <p:cNvSpPr>
              <a:spLocks/>
            </p:cNvSpPr>
            <p:nvPr/>
          </p:nvSpPr>
          <p:spPr bwMode="auto">
            <a:xfrm>
              <a:off x="6319458" y="3228504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Freeform 567"/>
            <p:cNvSpPr>
              <a:spLocks/>
            </p:cNvSpPr>
            <p:nvPr/>
          </p:nvSpPr>
          <p:spPr bwMode="auto">
            <a:xfrm>
              <a:off x="5825981" y="3421508"/>
              <a:ext cx="31802" cy="43865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Freeform 568"/>
            <p:cNvSpPr>
              <a:spLocks/>
            </p:cNvSpPr>
            <p:nvPr/>
          </p:nvSpPr>
          <p:spPr bwMode="auto">
            <a:xfrm>
              <a:off x="6319458" y="3228504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Freeform 569"/>
            <p:cNvSpPr>
              <a:spLocks/>
            </p:cNvSpPr>
            <p:nvPr/>
          </p:nvSpPr>
          <p:spPr bwMode="auto">
            <a:xfrm>
              <a:off x="6512463" y="3132002"/>
              <a:ext cx="21932" cy="64700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Freeform 570"/>
            <p:cNvSpPr>
              <a:spLocks/>
            </p:cNvSpPr>
            <p:nvPr/>
          </p:nvSpPr>
          <p:spPr bwMode="auto">
            <a:xfrm>
              <a:off x="6673666" y="2970799"/>
              <a:ext cx="31802" cy="42768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Freeform 571"/>
            <p:cNvSpPr>
              <a:spLocks/>
            </p:cNvSpPr>
            <p:nvPr/>
          </p:nvSpPr>
          <p:spPr bwMode="auto">
            <a:xfrm>
              <a:off x="6512463" y="3132002"/>
              <a:ext cx="21932" cy="64700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Freeform 572"/>
            <p:cNvSpPr>
              <a:spLocks/>
            </p:cNvSpPr>
            <p:nvPr/>
          </p:nvSpPr>
          <p:spPr bwMode="auto">
            <a:xfrm>
              <a:off x="6673666" y="2970799"/>
              <a:ext cx="31802" cy="42768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573"/>
            <p:cNvSpPr>
              <a:spLocks/>
            </p:cNvSpPr>
            <p:nvPr/>
          </p:nvSpPr>
          <p:spPr bwMode="auto">
            <a:xfrm>
              <a:off x="6716433" y="2724060"/>
              <a:ext cx="235773" cy="257704"/>
            </a:xfrm>
            <a:custGeom>
              <a:avLst/>
              <a:gdLst>
                <a:gd name="T0" fmla="*/ 0 w 176"/>
                <a:gd name="T1" fmla="*/ 2147483647 h 192"/>
                <a:gd name="T2" fmla="*/ 2147483647 w 176"/>
                <a:gd name="T3" fmla="*/ 2147483647 h 192"/>
                <a:gd name="T4" fmla="*/ 2147483647 w 176"/>
                <a:gd name="T5" fmla="*/ 2147483647 h 192"/>
                <a:gd name="T6" fmla="*/ 2147483647 w 176"/>
                <a:gd name="T7" fmla="*/ 2147483647 h 192"/>
                <a:gd name="T8" fmla="*/ 2147483647 w 176"/>
                <a:gd name="T9" fmla="*/ 2147483647 h 192"/>
                <a:gd name="T10" fmla="*/ 2147483647 w 176"/>
                <a:gd name="T11" fmla="*/ 2147483647 h 192"/>
                <a:gd name="T12" fmla="*/ 2147483647 w 176"/>
                <a:gd name="T13" fmla="*/ 2147483647 h 192"/>
                <a:gd name="T14" fmla="*/ 2147483647 w 176"/>
                <a:gd name="T15" fmla="*/ 2147483647 h 192"/>
                <a:gd name="T16" fmla="*/ 2147483647 w 176"/>
                <a:gd name="T17" fmla="*/ 2147483647 h 192"/>
                <a:gd name="T18" fmla="*/ 2147483647 w 176"/>
                <a:gd name="T19" fmla="*/ 2147483647 h 192"/>
                <a:gd name="T20" fmla="*/ 2147483647 w 176"/>
                <a:gd name="T21" fmla="*/ 0 h 192"/>
                <a:gd name="T22" fmla="*/ 2147483647 w 176"/>
                <a:gd name="T23" fmla="*/ 2147483647 h 192"/>
                <a:gd name="T24" fmla="*/ 2147483647 w 176"/>
                <a:gd name="T25" fmla="*/ 2147483647 h 192"/>
                <a:gd name="T26" fmla="*/ 2147483647 w 176"/>
                <a:gd name="T27" fmla="*/ 2147483647 h 192"/>
                <a:gd name="T28" fmla="*/ 2147483647 w 176"/>
                <a:gd name="T29" fmla="*/ 2147483647 h 192"/>
                <a:gd name="T30" fmla="*/ 2147483647 w 176"/>
                <a:gd name="T31" fmla="*/ 2147483647 h 192"/>
                <a:gd name="T32" fmla="*/ 2147483647 w 176"/>
                <a:gd name="T33" fmla="*/ 2147483647 h 192"/>
                <a:gd name="T34" fmla="*/ 2147483647 w 176"/>
                <a:gd name="T35" fmla="*/ 2147483647 h 192"/>
                <a:gd name="T36" fmla="*/ 2147483647 w 176"/>
                <a:gd name="T37" fmla="*/ 2147483647 h 192"/>
                <a:gd name="T38" fmla="*/ 2147483647 w 176"/>
                <a:gd name="T39" fmla="*/ 2147483647 h 192"/>
                <a:gd name="T40" fmla="*/ 2147483647 w 176"/>
                <a:gd name="T41" fmla="*/ 2147483647 h 192"/>
                <a:gd name="T42" fmla="*/ 2147483647 w 176"/>
                <a:gd name="T43" fmla="*/ 2147483647 h 192"/>
                <a:gd name="T44" fmla="*/ 2147483647 w 176"/>
                <a:gd name="T45" fmla="*/ 2147483647 h 192"/>
                <a:gd name="T46" fmla="*/ 2147483647 w 176"/>
                <a:gd name="T47" fmla="*/ 2147483647 h 192"/>
                <a:gd name="T48" fmla="*/ 2147483647 w 176"/>
                <a:gd name="T49" fmla="*/ 2147483647 h 192"/>
                <a:gd name="T50" fmla="*/ 2147483647 w 176"/>
                <a:gd name="T51" fmla="*/ 2147483647 h 192"/>
                <a:gd name="T52" fmla="*/ 2147483647 w 176"/>
                <a:gd name="T53" fmla="*/ 2147483647 h 192"/>
                <a:gd name="T54" fmla="*/ 2147483647 w 176"/>
                <a:gd name="T55" fmla="*/ 2147483647 h 192"/>
                <a:gd name="T56" fmla="*/ 2147483647 w 176"/>
                <a:gd name="T57" fmla="*/ 2147483647 h 192"/>
                <a:gd name="T58" fmla="*/ 2147483647 w 176"/>
                <a:gd name="T59" fmla="*/ 2147483647 h 192"/>
                <a:gd name="T60" fmla="*/ 2147483647 w 176"/>
                <a:gd name="T61" fmla="*/ 2147483647 h 192"/>
                <a:gd name="T62" fmla="*/ 2147483647 w 176"/>
                <a:gd name="T63" fmla="*/ 2147483647 h 192"/>
                <a:gd name="T64" fmla="*/ 2147483647 w 176"/>
                <a:gd name="T65" fmla="*/ 2147483647 h 192"/>
                <a:gd name="T66" fmla="*/ 0 w 176"/>
                <a:gd name="T67" fmla="*/ 2147483647 h 192"/>
                <a:gd name="T68" fmla="*/ 0 w 176"/>
                <a:gd name="T69" fmla="*/ 2147483647 h 1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6"/>
                <a:gd name="T106" fmla="*/ 0 h 192"/>
                <a:gd name="T107" fmla="*/ 176 w 176"/>
                <a:gd name="T108" fmla="*/ 192 h 19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6" h="192">
                  <a:moveTo>
                    <a:pt x="0" y="160"/>
                  </a:moveTo>
                  <a:lnTo>
                    <a:pt x="24" y="152"/>
                  </a:lnTo>
                  <a:lnTo>
                    <a:pt x="40" y="152"/>
                  </a:lnTo>
                  <a:lnTo>
                    <a:pt x="72" y="128"/>
                  </a:lnTo>
                  <a:lnTo>
                    <a:pt x="88" y="120"/>
                  </a:lnTo>
                  <a:lnTo>
                    <a:pt x="96" y="104"/>
                  </a:lnTo>
                  <a:lnTo>
                    <a:pt x="104" y="72"/>
                  </a:lnTo>
                  <a:lnTo>
                    <a:pt x="104" y="48"/>
                  </a:lnTo>
                  <a:lnTo>
                    <a:pt x="112" y="32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36" y="8"/>
                  </a:lnTo>
                  <a:lnTo>
                    <a:pt x="160" y="16"/>
                  </a:lnTo>
                  <a:lnTo>
                    <a:pt x="176" y="16"/>
                  </a:lnTo>
                  <a:lnTo>
                    <a:pt x="160" y="32"/>
                  </a:lnTo>
                  <a:lnTo>
                    <a:pt x="144" y="40"/>
                  </a:lnTo>
                  <a:lnTo>
                    <a:pt x="136" y="56"/>
                  </a:lnTo>
                  <a:lnTo>
                    <a:pt x="120" y="40"/>
                  </a:lnTo>
                  <a:lnTo>
                    <a:pt x="104" y="64"/>
                  </a:lnTo>
                  <a:lnTo>
                    <a:pt x="120" y="88"/>
                  </a:lnTo>
                  <a:lnTo>
                    <a:pt x="112" y="112"/>
                  </a:lnTo>
                  <a:lnTo>
                    <a:pt x="104" y="128"/>
                  </a:lnTo>
                  <a:lnTo>
                    <a:pt x="104" y="152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80" y="160"/>
                  </a:lnTo>
                  <a:lnTo>
                    <a:pt x="64" y="160"/>
                  </a:lnTo>
                  <a:lnTo>
                    <a:pt x="56" y="160"/>
                  </a:lnTo>
                  <a:lnTo>
                    <a:pt x="40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8" y="192"/>
                  </a:lnTo>
                  <a:lnTo>
                    <a:pt x="0" y="168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Freeform 574"/>
            <p:cNvSpPr>
              <a:spLocks/>
            </p:cNvSpPr>
            <p:nvPr/>
          </p:nvSpPr>
          <p:spPr bwMode="auto">
            <a:xfrm>
              <a:off x="6877636" y="2488287"/>
              <a:ext cx="42768" cy="203971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Freeform 575"/>
            <p:cNvSpPr>
              <a:spLocks/>
            </p:cNvSpPr>
            <p:nvPr/>
          </p:nvSpPr>
          <p:spPr bwMode="auto">
            <a:xfrm>
              <a:off x="7306413" y="4333893"/>
              <a:ext cx="118435" cy="140367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Freeform 576"/>
            <p:cNvSpPr>
              <a:spLocks/>
            </p:cNvSpPr>
            <p:nvPr/>
          </p:nvSpPr>
          <p:spPr bwMode="auto">
            <a:xfrm>
              <a:off x="6877636" y="2488287"/>
              <a:ext cx="42768" cy="203971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Freeform 577"/>
            <p:cNvSpPr>
              <a:spLocks/>
            </p:cNvSpPr>
            <p:nvPr/>
          </p:nvSpPr>
          <p:spPr bwMode="auto">
            <a:xfrm>
              <a:off x="7306413" y="4333893"/>
              <a:ext cx="118435" cy="140367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Freeform 578"/>
            <p:cNvSpPr>
              <a:spLocks/>
            </p:cNvSpPr>
            <p:nvPr/>
          </p:nvSpPr>
          <p:spPr bwMode="auto">
            <a:xfrm>
              <a:off x="7413881" y="4205589"/>
              <a:ext cx="86633" cy="139271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Freeform 579"/>
            <p:cNvSpPr>
              <a:spLocks/>
            </p:cNvSpPr>
            <p:nvPr/>
          </p:nvSpPr>
          <p:spPr bwMode="auto">
            <a:xfrm>
              <a:off x="6394028" y="3775715"/>
              <a:ext cx="676613" cy="515410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Freeform 580"/>
            <p:cNvSpPr>
              <a:spLocks/>
            </p:cNvSpPr>
            <p:nvPr/>
          </p:nvSpPr>
          <p:spPr bwMode="auto">
            <a:xfrm>
              <a:off x="7413881" y="4205589"/>
              <a:ext cx="86633" cy="139271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Freeform 581"/>
            <p:cNvSpPr>
              <a:spLocks/>
            </p:cNvSpPr>
            <p:nvPr/>
          </p:nvSpPr>
          <p:spPr bwMode="auto">
            <a:xfrm>
              <a:off x="6394028" y="3775715"/>
              <a:ext cx="676613" cy="515410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Freeform 582"/>
            <p:cNvSpPr>
              <a:spLocks/>
            </p:cNvSpPr>
            <p:nvPr/>
          </p:nvSpPr>
          <p:spPr bwMode="auto">
            <a:xfrm>
              <a:off x="6931370" y="4324023"/>
              <a:ext cx="53735" cy="74570"/>
            </a:xfrm>
            <a:custGeom>
              <a:avLst/>
              <a:gdLst>
                <a:gd name="T0" fmla="*/ 0 w 40"/>
                <a:gd name="T1" fmla="*/ 2147483647 h 56"/>
                <a:gd name="T2" fmla="*/ 2147483647 w 40"/>
                <a:gd name="T3" fmla="*/ 2147483647 h 56"/>
                <a:gd name="T4" fmla="*/ 2147483647 w 40"/>
                <a:gd name="T5" fmla="*/ 2147483647 h 56"/>
                <a:gd name="T6" fmla="*/ 2147483647 w 40"/>
                <a:gd name="T7" fmla="*/ 2147483647 h 56"/>
                <a:gd name="T8" fmla="*/ 2147483647 w 40"/>
                <a:gd name="T9" fmla="*/ 2147483647 h 56"/>
                <a:gd name="T10" fmla="*/ 2147483647 w 40"/>
                <a:gd name="T11" fmla="*/ 2147483647 h 56"/>
                <a:gd name="T12" fmla="*/ 2147483647 w 40"/>
                <a:gd name="T13" fmla="*/ 0 h 56"/>
                <a:gd name="T14" fmla="*/ 2147483647 w 40"/>
                <a:gd name="T15" fmla="*/ 2147483647 h 56"/>
                <a:gd name="T16" fmla="*/ 0 w 40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56"/>
                <a:gd name="T29" fmla="*/ 40 w 40"/>
                <a:gd name="T30" fmla="*/ 56 h 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56">
                  <a:moveTo>
                    <a:pt x="0" y="8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32" y="40"/>
                  </a:lnTo>
                  <a:lnTo>
                    <a:pt x="40" y="16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Freeform 583"/>
            <p:cNvSpPr>
              <a:spLocks/>
            </p:cNvSpPr>
            <p:nvPr/>
          </p:nvSpPr>
          <p:spPr bwMode="auto">
            <a:xfrm>
              <a:off x="6104521" y="3486208"/>
              <a:ext cx="172169" cy="183135"/>
            </a:xfrm>
            <a:custGeom>
              <a:avLst/>
              <a:gdLst>
                <a:gd name="T0" fmla="*/ 0 w 128"/>
                <a:gd name="T1" fmla="*/ 0 h 136"/>
                <a:gd name="T2" fmla="*/ 2147483647 w 128"/>
                <a:gd name="T3" fmla="*/ 0 h 136"/>
                <a:gd name="T4" fmla="*/ 2147483647 w 128"/>
                <a:gd name="T5" fmla="*/ 2147483647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2147483647 h 136"/>
                <a:gd name="T14" fmla="*/ 2147483647 w 128"/>
                <a:gd name="T15" fmla="*/ 2147483647 h 136"/>
                <a:gd name="T16" fmla="*/ 2147483647 w 128"/>
                <a:gd name="T17" fmla="*/ 2147483647 h 136"/>
                <a:gd name="T18" fmla="*/ 2147483647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0 w 128"/>
                <a:gd name="T33" fmla="*/ 0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136"/>
                <a:gd name="T53" fmla="*/ 128 w 128"/>
                <a:gd name="T54" fmla="*/ 136 h 1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136">
                  <a:moveTo>
                    <a:pt x="0" y="0"/>
                  </a:moveTo>
                  <a:lnTo>
                    <a:pt x="16" y="0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64" y="40"/>
                  </a:lnTo>
                  <a:lnTo>
                    <a:pt x="96" y="72"/>
                  </a:lnTo>
                  <a:lnTo>
                    <a:pt x="104" y="80"/>
                  </a:lnTo>
                  <a:lnTo>
                    <a:pt x="120" y="104"/>
                  </a:lnTo>
                  <a:lnTo>
                    <a:pt x="128" y="128"/>
                  </a:lnTo>
                  <a:lnTo>
                    <a:pt x="112" y="136"/>
                  </a:lnTo>
                  <a:lnTo>
                    <a:pt x="88" y="120"/>
                  </a:lnTo>
                  <a:lnTo>
                    <a:pt x="64" y="104"/>
                  </a:lnTo>
                  <a:lnTo>
                    <a:pt x="48" y="72"/>
                  </a:lnTo>
                  <a:lnTo>
                    <a:pt x="40" y="64"/>
                  </a:lnTo>
                  <a:lnTo>
                    <a:pt x="24" y="48"/>
                  </a:lnTo>
                  <a:lnTo>
                    <a:pt x="8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Freeform 584"/>
            <p:cNvSpPr>
              <a:spLocks/>
            </p:cNvSpPr>
            <p:nvPr/>
          </p:nvSpPr>
          <p:spPr bwMode="auto">
            <a:xfrm>
              <a:off x="6330424" y="3454407"/>
              <a:ext cx="160106" cy="182038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Freeform 585"/>
            <p:cNvSpPr>
              <a:spLocks/>
            </p:cNvSpPr>
            <p:nvPr/>
          </p:nvSpPr>
          <p:spPr bwMode="auto">
            <a:xfrm>
              <a:off x="6694501" y="3582710"/>
              <a:ext cx="311439" cy="172169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Freeform 586"/>
            <p:cNvSpPr>
              <a:spLocks/>
            </p:cNvSpPr>
            <p:nvPr/>
          </p:nvSpPr>
          <p:spPr bwMode="auto">
            <a:xfrm>
              <a:off x="6330424" y="3454407"/>
              <a:ext cx="160106" cy="182038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Freeform 587"/>
            <p:cNvSpPr>
              <a:spLocks/>
            </p:cNvSpPr>
            <p:nvPr/>
          </p:nvSpPr>
          <p:spPr bwMode="auto">
            <a:xfrm>
              <a:off x="6694501" y="3582710"/>
              <a:ext cx="311439" cy="172169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Freeform 588"/>
            <p:cNvSpPr>
              <a:spLocks/>
            </p:cNvSpPr>
            <p:nvPr/>
          </p:nvSpPr>
          <p:spPr bwMode="auto">
            <a:xfrm>
              <a:off x="6501497" y="3261402"/>
              <a:ext cx="96502" cy="128304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Freeform 589"/>
            <p:cNvSpPr>
              <a:spLocks/>
            </p:cNvSpPr>
            <p:nvPr/>
          </p:nvSpPr>
          <p:spPr bwMode="auto">
            <a:xfrm>
              <a:off x="6544265" y="3411638"/>
              <a:ext cx="75666" cy="63604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Freeform 590"/>
            <p:cNvSpPr>
              <a:spLocks/>
            </p:cNvSpPr>
            <p:nvPr/>
          </p:nvSpPr>
          <p:spPr bwMode="auto">
            <a:xfrm>
              <a:off x="6505883" y="3261402"/>
              <a:ext cx="96502" cy="128304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Freeform 591"/>
            <p:cNvSpPr>
              <a:spLocks/>
            </p:cNvSpPr>
            <p:nvPr/>
          </p:nvSpPr>
          <p:spPr bwMode="auto">
            <a:xfrm>
              <a:off x="6544265" y="3411638"/>
              <a:ext cx="75666" cy="63604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Freeform 592"/>
            <p:cNvSpPr>
              <a:spLocks/>
            </p:cNvSpPr>
            <p:nvPr/>
          </p:nvSpPr>
          <p:spPr bwMode="auto">
            <a:xfrm>
              <a:off x="6490530" y="3550909"/>
              <a:ext cx="97599" cy="118435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0 w 72"/>
                <a:gd name="T5" fmla="*/ 2147483647 h 88"/>
                <a:gd name="T6" fmla="*/ 0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0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88"/>
                <a:gd name="T74" fmla="*/ 72 w 72"/>
                <a:gd name="T75" fmla="*/ 88 h 8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88">
                  <a:moveTo>
                    <a:pt x="8" y="88"/>
                  </a:moveTo>
                  <a:lnTo>
                    <a:pt x="8" y="72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56" y="8"/>
                  </a:lnTo>
                  <a:lnTo>
                    <a:pt x="32" y="16"/>
                  </a:lnTo>
                  <a:lnTo>
                    <a:pt x="24" y="32"/>
                  </a:lnTo>
                  <a:lnTo>
                    <a:pt x="56" y="32"/>
                  </a:lnTo>
                  <a:lnTo>
                    <a:pt x="56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48" y="88"/>
                  </a:lnTo>
                  <a:lnTo>
                    <a:pt x="32" y="72"/>
                  </a:lnTo>
                  <a:lnTo>
                    <a:pt x="24" y="56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Freeform 593"/>
            <p:cNvSpPr>
              <a:spLocks/>
            </p:cNvSpPr>
            <p:nvPr/>
          </p:nvSpPr>
          <p:spPr bwMode="auto">
            <a:xfrm>
              <a:off x="6265724" y="3690179"/>
              <a:ext cx="182038" cy="42768"/>
            </a:xfrm>
            <a:custGeom>
              <a:avLst/>
              <a:gdLst>
                <a:gd name="T0" fmla="*/ 0 w 136"/>
                <a:gd name="T1" fmla="*/ 0 h 32"/>
                <a:gd name="T2" fmla="*/ 2147483647 w 136"/>
                <a:gd name="T3" fmla="*/ 0 h 32"/>
                <a:gd name="T4" fmla="*/ 2147483647 w 136"/>
                <a:gd name="T5" fmla="*/ 0 h 32"/>
                <a:gd name="T6" fmla="*/ 2147483647 w 136"/>
                <a:gd name="T7" fmla="*/ 0 h 32"/>
                <a:gd name="T8" fmla="*/ 2147483647 w 136"/>
                <a:gd name="T9" fmla="*/ 2147483647 h 32"/>
                <a:gd name="T10" fmla="*/ 2147483647 w 136"/>
                <a:gd name="T11" fmla="*/ 2147483647 h 32"/>
                <a:gd name="T12" fmla="*/ 2147483647 w 136"/>
                <a:gd name="T13" fmla="*/ 2147483647 h 32"/>
                <a:gd name="T14" fmla="*/ 2147483647 w 136"/>
                <a:gd name="T15" fmla="*/ 2147483647 h 32"/>
                <a:gd name="T16" fmla="*/ 2147483647 w 136"/>
                <a:gd name="T17" fmla="*/ 2147483647 h 32"/>
                <a:gd name="T18" fmla="*/ 2147483647 w 136"/>
                <a:gd name="T19" fmla="*/ 2147483647 h 32"/>
                <a:gd name="T20" fmla="*/ 0 w 136"/>
                <a:gd name="T21" fmla="*/ 0 h 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32"/>
                <a:gd name="T35" fmla="*/ 136 w 136"/>
                <a:gd name="T36" fmla="*/ 32 h 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32">
                  <a:moveTo>
                    <a:pt x="0" y="0"/>
                  </a:moveTo>
                  <a:lnTo>
                    <a:pt x="40" y="0"/>
                  </a:lnTo>
                  <a:lnTo>
                    <a:pt x="64" y="0"/>
                  </a:lnTo>
                  <a:lnTo>
                    <a:pt x="80" y="0"/>
                  </a:lnTo>
                  <a:lnTo>
                    <a:pt x="96" y="8"/>
                  </a:lnTo>
                  <a:lnTo>
                    <a:pt x="128" y="16"/>
                  </a:lnTo>
                  <a:lnTo>
                    <a:pt x="136" y="32"/>
                  </a:lnTo>
                  <a:lnTo>
                    <a:pt x="104" y="24"/>
                  </a:lnTo>
                  <a:lnTo>
                    <a:pt x="80" y="24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Freeform 594"/>
            <p:cNvSpPr>
              <a:spLocks/>
            </p:cNvSpPr>
            <p:nvPr/>
          </p:nvSpPr>
          <p:spPr bwMode="auto">
            <a:xfrm>
              <a:off x="3462773" y="2551891"/>
              <a:ext cx="107468" cy="129401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Freeform 595"/>
            <p:cNvSpPr>
              <a:spLocks/>
            </p:cNvSpPr>
            <p:nvPr/>
          </p:nvSpPr>
          <p:spPr bwMode="auto">
            <a:xfrm>
              <a:off x="3012063" y="3174769"/>
              <a:ext cx="193004" cy="53735"/>
            </a:xfrm>
            <a:custGeom>
              <a:avLst/>
              <a:gdLst>
                <a:gd name="T0" fmla="*/ 2147483647 w 144"/>
                <a:gd name="T1" fmla="*/ 2147483647 h 40"/>
                <a:gd name="T2" fmla="*/ 2147483647 w 144"/>
                <a:gd name="T3" fmla="*/ 0 h 40"/>
                <a:gd name="T4" fmla="*/ 2147483647 w 144"/>
                <a:gd name="T5" fmla="*/ 0 h 40"/>
                <a:gd name="T6" fmla="*/ 2147483647 w 144"/>
                <a:gd name="T7" fmla="*/ 2147483647 h 40"/>
                <a:gd name="T8" fmla="*/ 2147483647 w 144"/>
                <a:gd name="T9" fmla="*/ 2147483647 h 40"/>
                <a:gd name="T10" fmla="*/ 2147483647 w 144"/>
                <a:gd name="T11" fmla="*/ 2147483647 h 40"/>
                <a:gd name="T12" fmla="*/ 2147483647 w 144"/>
                <a:gd name="T13" fmla="*/ 2147483647 h 40"/>
                <a:gd name="T14" fmla="*/ 2147483647 w 144"/>
                <a:gd name="T15" fmla="*/ 2147483647 h 40"/>
                <a:gd name="T16" fmla="*/ 2147483647 w 144"/>
                <a:gd name="T17" fmla="*/ 2147483647 h 40"/>
                <a:gd name="T18" fmla="*/ 2147483647 w 144"/>
                <a:gd name="T19" fmla="*/ 2147483647 h 40"/>
                <a:gd name="T20" fmla="*/ 2147483647 w 144"/>
                <a:gd name="T21" fmla="*/ 2147483647 h 40"/>
                <a:gd name="T22" fmla="*/ 2147483647 w 144"/>
                <a:gd name="T23" fmla="*/ 2147483647 h 40"/>
                <a:gd name="T24" fmla="*/ 2147483647 w 144"/>
                <a:gd name="T25" fmla="*/ 2147483647 h 40"/>
                <a:gd name="T26" fmla="*/ 2147483647 w 144"/>
                <a:gd name="T27" fmla="*/ 2147483647 h 40"/>
                <a:gd name="T28" fmla="*/ 0 w 144"/>
                <a:gd name="T29" fmla="*/ 2147483647 h 40"/>
                <a:gd name="T30" fmla="*/ 2147483647 w 144"/>
                <a:gd name="T31" fmla="*/ 2147483647 h 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4"/>
                <a:gd name="T49" fmla="*/ 0 h 40"/>
                <a:gd name="T50" fmla="*/ 144 w 144"/>
                <a:gd name="T51" fmla="*/ 40 h 4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4" h="40">
                  <a:moveTo>
                    <a:pt x="8" y="8"/>
                  </a:moveTo>
                  <a:lnTo>
                    <a:pt x="32" y="0"/>
                  </a:lnTo>
                  <a:lnTo>
                    <a:pt x="80" y="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36" y="32"/>
                  </a:lnTo>
                  <a:lnTo>
                    <a:pt x="144" y="40"/>
                  </a:lnTo>
                  <a:lnTo>
                    <a:pt x="136" y="40"/>
                  </a:lnTo>
                  <a:lnTo>
                    <a:pt x="104" y="40"/>
                  </a:lnTo>
                  <a:lnTo>
                    <a:pt x="96" y="32"/>
                  </a:lnTo>
                  <a:lnTo>
                    <a:pt x="88" y="24"/>
                  </a:lnTo>
                  <a:lnTo>
                    <a:pt x="64" y="16"/>
                  </a:lnTo>
                  <a:lnTo>
                    <a:pt x="40" y="16"/>
                  </a:lnTo>
                  <a:lnTo>
                    <a:pt x="24" y="16"/>
                  </a:lnTo>
                  <a:lnTo>
                    <a:pt x="0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Freeform 596"/>
            <p:cNvSpPr>
              <a:spLocks/>
            </p:cNvSpPr>
            <p:nvPr/>
          </p:nvSpPr>
          <p:spPr bwMode="auto">
            <a:xfrm>
              <a:off x="3205068" y="3239470"/>
              <a:ext cx="117338" cy="31802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Freeform 597"/>
            <p:cNvSpPr>
              <a:spLocks/>
            </p:cNvSpPr>
            <p:nvPr/>
          </p:nvSpPr>
          <p:spPr bwMode="auto">
            <a:xfrm>
              <a:off x="3462773" y="2551891"/>
              <a:ext cx="107468" cy="129401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Freeform 598"/>
            <p:cNvSpPr>
              <a:spLocks/>
            </p:cNvSpPr>
            <p:nvPr/>
          </p:nvSpPr>
          <p:spPr bwMode="auto">
            <a:xfrm>
              <a:off x="3205068" y="3239470"/>
              <a:ext cx="117338" cy="31802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599"/>
            <p:cNvSpPr>
              <a:spLocks/>
            </p:cNvSpPr>
            <p:nvPr/>
          </p:nvSpPr>
          <p:spPr bwMode="auto">
            <a:xfrm>
              <a:off x="4665761" y="2874296"/>
              <a:ext cx="53735" cy="32898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600"/>
            <p:cNvSpPr>
              <a:spLocks/>
            </p:cNvSpPr>
            <p:nvPr/>
          </p:nvSpPr>
          <p:spPr bwMode="auto">
            <a:xfrm>
              <a:off x="4612027" y="2809596"/>
              <a:ext cx="21932" cy="43865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601"/>
            <p:cNvSpPr>
              <a:spLocks/>
            </p:cNvSpPr>
            <p:nvPr/>
          </p:nvSpPr>
          <p:spPr bwMode="auto">
            <a:xfrm>
              <a:off x="4665761" y="2874296"/>
              <a:ext cx="53735" cy="32898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602"/>
            <p:cNvSpPr>
              <a:spLocks/>
            </p:cNvSpPr>
            <p:nvPr/>
          </p:nvSpPr>
          <p:spPr bwMode="auto">
            <a:xfrm>
              <a:off x="4612027" y="2809596"/>
              <a:ext cx="21932" cy="43865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603"/>
            <p:cNvSpPr>
              <a:spLocks/>
            </p:cNvSpPr>
            <p:nvPr/>
          </p:nvSpPr>
          <p:spPr bwMode="auto">
            <a:xfrm>
              <a:off x="4602157" y="2766828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604"/>
            <p:cNvSpPr>
              <a:spLocks/>
            </p:cNvSpPr>
            <p:nvPr/>
          </p:nvSpPr>
          <p:spPr bwMode="auto">
            <a:xfrm>
              <a:off x="5160335" y="2896229"/>
              <a:ext cx="31802" cy="10966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605"/>
            <p:cNvSpPr>
              <a:spLocks/>
            </p:cNvSpPr>
            <p:nvPr/>
          </p:nvSpPr>
          <p:spPr bwMode="auto">
            <a:xfrm>
              <a:off x="4602157" y="2766828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Freeform 606"/>
            <p:cNvSpPr>
              <a:spLocks/>
            </p:cNvSpPr>
            <p:nvPr/>
          </p:nvSpPr>
          <p:spPr bwMode="auto">
            <a:xfrm>
              <a:off x="5160335" y="2896229"/>
              <a:ext cx="31802" cy="10966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Rectangle 607"/>
            <p:cNvSpPr>
              <a:spLocks noChangeArrowheads="1"/>
            </p:cNvSpPr>
            <p:nvPr/>
          </p:nvSpPr>
          <p:spPr bwMode="auto">
            <a:xfrm>
              <a:off x="5062736" y="3057432"/>
              <a:ext cx="0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60" name="Freeform 608"/>
            <p:cNvSpPr>
              <a:spLocks/>
            </p:cNvSpPr>
            <p:nvPr/>
          </p:nvSpPr>
          <p:spPr bwMode="auto">
            <a:xfrm>
              <a:off x="4912500" y="2799726"/>
              <a:ext cx="311439" cy="117338"/>
            </a:xfrm>
            <a:custGeom>
              <a:avLst/>
              <a:gdLst>
                <a:gd name="T0" fmla="*/ 2147483647 w 232"/>
                <a:gd name="T1" fmla="*/ 2147483647 h 88"/>
                <a:gd name="T2" fmla="*/ 2147483647 w 232"/>
                <a:gd name="T3" fmla="*/ 2147483647 h 88"/>
                <a:gd name="T4" fmla="*/ 2147483647 w 232"/>
                <a:gd name="T5" fmla="*/ 2147483647 h 88"/>
                <a:gd name="T6" fmla="*/ 2147483647 w 232"/>
                <a:gd name="T7" fmla="*/ 2147483647 h 88"/>
                <a:gd name="T8" fmla="*/ 2147483647 w 232"/>
                <a:gd name="T9" fmla="*/ 2147483647 h 88"/>
                <a:gd name="T10" fmla="*/ 2147483647 w 232"/>
                <a:gd name="T11" fmla="*/ 2147483647 h 88"/>
                <a:gd name="T12" fmla="*/ 2147483647 w 232"/>
                <a:gd name="T13" fmla="*/ 2147483647 h 88"/>
                <a:gd name="T14" fmla="*/ 2147483647 w 232"/>
                <a:gd name="T15" fmla="*/ 2147483647 h 88"/>
                <a:gd name="T16" fmla="*/ 2147483647 w 232"/>
                <a:gd name="T17" fmla="*/ 2147483647 h 88"/>
                <a:gd name="T18" fmla="*/ 2147483647 w 232"/>
                <a:gd name="T19" fmla="*/ 0 h 88"/>
                <a:gd name="T20" fmla="*/ 2147483647 w 232"/>
                <a:gd name="T21" fmla="*/ 0 h 88"/>
                <a:gd name="T22" fmla="*/ 2147483647 w 232"/>
                <a:gd name="T23" fmla="*/ 0 h 88"/>
                <a:gd name="T24" fmla="*/ 2147483647 w 232"/>
                <a:gd name="T25" fmla="*/ 2147483647 h 88"/>
                <a:gd name="T26" fmla="*/ 2147483647 w 232"/>
                <a:gd name="T27" fmla="*/ 2147483647 h 88"/>
                <a:gd name="T28" fmla="*/ 2147483647 w 232"/>
                <a:gd name="T29" fmla="*/ 2147483647 h 88"/>
                <a:gd name="T30" fmla="*/ 2147483647 w 232"/>
                <a:gd name="T31" fmla="*/ 0 h 88"/>
                <a:gd name="T32" fmla="*/ 2147483647 w 232"/>
                <a:gd name="T33" fmla="*/ 0 h 88"/>
                <a:gd name="T34" fmla="*/ 2147483647 w 232"/>
                <a:gd name="T35" fmla="*/ 0 h 88"/>
                <a:gd name="T36" fmla="*/ 2147483647 w 232"/>
                <a:gd name="T37" fmla="*/ 0 h 88"/>
                <a:gd name="T38" fmla="*/ 2147483647 w 232"/>
                <a:gd name="T39" fmla="*/ 0 h 88"/>
                <a:gd name="T40" fmla="*/ 2147483647 w 232"/>
                <a:gd name="T41" fmla="*/ 2147483647 h 88"/>
                <a:gd name="T42" fmla="*/ 2147483647 w 232"/>
                <a:gd name="T43" fmla="*/ 2147483647 h 88"/>
                <a:gd name="T44" fmla="*/ 2147483647 w 232"/>
                <a:gd name="T45" fmla="*/ 2147483647 h 88"/>
                <a:gd name="T46" fmla="*/ 2147483647 w 232"/>
                <a:gd name="T47" fmla="*/ 2147483647 h 88"/>
                <a:gd name="T48" fmla="*/ 2147483647 w 232"/>
                <a:gd name="T49" fmla="*/ 2147483647 h 88"/>
                <a:gd name="T50" fmla="*/ 0 w 232"/>
                <a:gd name="T51" fmla="*/ 2147483647 h 88"/>
                <a:gd name="T52" fmla="*/ 2147483647 w 232"/>
                <a:gd name="T53" fmla="*/ 2147483647 h 88"/>
                <a:gd name="T54" fmla="*/ 2147483647 w 232"/>
                <a:gd name="T55" fmla="*/ 2147483647 h 88"/>
                <a:gd name="T56" fmla="*/ 2147483647 w 232"/>
                <a:gd name="T57" fmla="*/ 2147483647 h 88"/>
                <a:gd name="T58" fmla="*/ 2147483647 w 232"/>
                <a:gd name="T59" fmla="*/ 2147483647 h 88"/>
                <a:gd name="T60" fmla="*/ 2147483647 w 232"/>
                <a:gd name="T61" fmla="*/ 2147483647 h 88"/>
                <a:gd name="T62" fmla="*/ 2147483647 w 232"/>
                <a:gd name="T63" fmla="*/ 2147483647 h 88"/>
                <a:gd name="T64" fmla="*/ 2147483647 w 232"/>
                <a:gd name="T65" fmla="*/ 2147483647 h 88"/>
                <a:gd name="T66" fmla="*/ 2147483647 w 232"/>
                <a:gd name="T67" fmla="*/ 2147483647 h 88"/>
                <a:gd name="T68" fmla="*/ 2147483647 w 232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2"/>
                <a:gd name="T106" fmla="*/ 0 h 88"/>
                <a:gd name="T107" fmla="*/ 232 w 232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2" h="88">
                  <a:moveTo>
                    <a:pt x="136" y="80"/>
                  </a:moveTo>
                  <a:lnTo>
                    <a:pt x="144" y="80"/>
                  </a:lnTo>
                  <a:lnTo>
                    <a:pt x="184" y="80"/>
                  </a:lnTo>
                  <a:lnTo>
                    <a:pt x="208" y="72"/>
                  </a:lnTo>
                  <a:lnTo>
                    <a:pt x="224" y="72"/>
                  </a:lnTo>
                  <a:lnTo>
                    <a:pt x="232" y="72"/>
                  </a:lnTo>
                  <a:lnTo>
                    <a:pt x="232" y="64"/>
                  </a:lnTo>
                  <a:lnTo>
                    <a:pt x="232" y="32"/>
                  </a:lnTo>
                  <a:lnTo>
                    <a:pt x="216" y="8"/>
                  </a:lnTo>
                  <a:lnTo>
                    <a:pt x="208" y="0"/>
                  </a:lnTo>
                  <a:lnTo>
                    <a:pt x="200" y="0"/>
                  </a:lnTo>
                  <a:lnTo>
                    <a:pt x="192" y="0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52" y="8"/>
                  </a:lnTo>
                  <a:lnTo>
                    <a:pt x="136" y="0"/>
                  </a:lnTo>
                  <a:lnTo>
                    <a:pt x="128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64" y="8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24" y="80"/>
                  </a:lnTo>
                  <a:lnTo>
                    <a:pt x="56" y="80"/>
                  </a:lnTo>
                  <a:lnTo>
                    <a:pt x="64" y="80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120" y="88"/>
                  </a:lnTo>
                  <a:lnTo>
                    <a:pt x="13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609"/>
            <p:cNvSpPr>
              <a:spLocks/>
            </p:cNvSpPr>
            <p:nvPr/>
          </p:nvSpPr>
          <p:spPr bwMode="auto">
            <a:xfrm>
              <a:off x="5062736" y="2896229"/>
              <a:ext cx="118435" cy="107468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2147483647 w 88"/>
                <a:gd name="T27" fmla="*/ 2147483647 h 80"/>
                <a:gd name="T28" fmla="*/ 2147483647 w 88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80"/>
                <a:gd name="T47" fmla="*/ 88 w 88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Freeform 610"/>
            <p:cNvSpPr>
              <a:spLocks/>
            </p:cNvSpPr>
            <p:nvPr/>
          </p:nvSpPr>
          <p:spPr bwMode="auto">
            <a:xfrm>
              <a:off x="5041900" y="2981765"/>
              <a:ext cx="85536" cy="7566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"/>
                <a:gd name="T49" fmla="*/ 0 h 56"/>
                <a:gd name="T50" fmla="*/ 64 w 64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" name="Freeform 611"/>
            <p:cNvSpPr>
              <a:spLocks/>
            </p:cNvSpPr>
            <p:nvPr/>
          </p:nvSpPr>
          <p:spPr bwMode="auto">
            <a:xfrm>
              <a:off x="5062736" y="2896229"/>
              <a:ext cx="118435" cy="107468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2147483647 w 88"/>
                <a:gd name="T25" fmla="*/ 2147483647 h 80"/>
                <a:gd name="T26" fmla="*/ 0 w 88"/>
                <a:gd name="T27" fmla="*/ 2147483647 h 80"/>
                <a:gd name="T28" fmla="*/ 2147483647 w 88"/>
                <a:gd name="T29" fmla="*/ 2147483647 h 80"/>
                <a:gd name="T30" fmla="*/ 2147483647 w 88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80"/>
                <a:gd name="T50" fmla="*/ 88 w 88"/>
                <a:gd name="T51" fmla="*/ 80 h 8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Freeform 612"/>
            <p:cNvSpPr>
              <a:spLocks/>
            </p:cNvSpPr>
            <p:nvPr/>
          </p:nvSpPr>
          <p:spPr bwMode="auto">
            <a:xfrm>
              <a:off x="5041900" y="2981765"/>
              <a:ext cx="85536" cy="7566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2147483647 w 64"/>
                <a:gd name="T33" fmla="*/ 2147483647 h 56"/>
                <a:gd name="T34" fmla="*/ 2147483647 w 64"/>
                <a:gd name="T35" fmla="*/ 2147483647 h 56"/>
                <a:gd name="T36" fmla="*/ 2147483647 w 64"/>
                <a:gd name="T37" fmla="*/ 2147483647 h 56"/>
                <a:gd name="T38" fmla="*/ 2147483647 w 64"/>
                <a:gd name="T39" fmla="*/ 2147483647 h 56"/>
                <a:gd name="T40" fmla="*/ 2147483647 w 64"/>
                <a:gd name="T41" fmla="*/ 0 h 56"/>
                <a:gd name="T42" fmla="*/ 2147483647 w 64"/>
                <a:gd name="T43" fmla="*/ 0 h 56"/>
                <a:gd name="T44" fmla="*/ 2147483647 w 64"/>
                <a:gd name="T45" fmla="*/ 2147483647 h 56"/>
                <a:gd name="T46" fmla="*/ 2147483647 w 64"/>
                <a:gd name="T47" fmla="*/ 2147483647 h 56"/>
                <a:gd name="T48" fmla="*/ 2147483647 w 64"/>
                <a:gd name="T49" fmla="*/ 2147483647 h 56"/>
                <a:gd name="T50" fmla="*/ 2147483647 w 64"/>
                <a:gd name="T51" fmla="*/ 2147483647 h 56"/>
                <a:gd name="T52" fmla="*/ 0 w 64"/>
                <a:gd name="T53" fmla="*/ 2147483647 h 56"/>
                <a:gd name="T54" fmla="*/ 2147483647 w 64"/>
                <a:gd name="T55" fmla="*/ 2147483647 h 56"/>
                <a:gd name="T56" fmla="*/ 2147483647 w 64"/>
                <a:gd name="T57" fmla="*/ 2147483647 h 56"/>
                <a:gd name="T58" fmla="*/ 2147483647 w 64"/>
                <a:gd name="T59" fmla="*/ 2147483647 h 56"/>
                <a:gd name="T60" fmla="*/ 2147483647 w 64"/>
                <a:gd name="T61" fmla="*/ 2147483647 h 56"/>
                <a:gd name="T62" fmla="*/ 2147483647 w 64"/>
                <a:gd name="T63" fmla="*/ 2147483647 h 56"/>
                <a:gd name="T64" fmla="*/ 2147483647 w 64"/>
                <a:gd name="T65" fmla="*/ 2147483647 h 56"/>
                <a:gd name="T66" fmla="*/ 2147483647 w 64"/>
                <a:gd name="T67" fmla="*/ 2147483647 h 56"/>
                <a:gd name="T68" fmla="*/ 2147483647 w 64"/>
                <a:gd name="T69" fmla="*/ 2147483647 h 56"/>
                <a:gd name="T70" fmla="*/ 2147483647 w 64"/>
                <a:gd name="T71" fmla="*/ 2147483647 h 56"/>
                <a:gd name="T72" fmla="*/ 2147483647 w 64"/>
                <a:gd name="T73" fmla="*/ 2147483647 h 56"/>
                <a:gd name="T74" fmla="*/ 2147483647 w 64"/>
                <a:gd name="T75" fmla="*/ 2147483647 h 56"/>
                <a:gd name="T76" fmla="*/ 2147483647 w 64"/>
                <a:gd name="T77" fmla="*/ 2147483647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4"/>
                <a:gd name="T118" fmla="*/ 0 h 56"/>
                <a:gd name="T119" fmla="*/ 64 w 64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Freeform 613"/>
            <p:cNvSpPr>
              <a:spLocks/>
            </p:cNvSpPr>
            <p:nvPr/>
          </p:nvSpPr>
          <p:spPr bwMode="auto">
            <a:xfrm>
              <a:off x="5342373" y="3132002"/>
              <a:ext cx="85536" cy="53734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Freeform 614"/>
            <p:cNvSpPr>
              <a:spLocks/>
            </p:cNvSpPr>
            <p:nvPr/>
          </p:nvSpPr>
          <p:spPr bwMode="auto">
            <a:xfrm>
              <a:off x="5353340" y="3153934"/>
              <a:ext cx="128304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0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0 h 112"/>
                <a:gd name="T22" fmla="*/ 2147483647 w 96"/>
                <a:gd name="T23" fmla="*/ 0 h 112"/>
                <a:gd name="T24" fmla="*/ 2147483647 w 96"/>
                <a:gd name="T25" fmla="*/ 0 h 112"/>
                <a:gd name="T26" fmla="*/ 2147483647 w 96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6"/>
                <a:gd name="T43" fmla="*/ 0 h 112"/>
                <a:gd name="T44" fmla="*/ 96 w 96"/>
                <a:gd name="T45" fmla="*/ 112 h 1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6" h="112">
                  <a:moveTo>
                    <a:pt x="40" y="24"/>
                  </a:moveTo>
                  <a:lnTo>
                    <a:pt x="40" y="48"/>
                  </a:lnTo>
                  <a:lnTo>
                    <a:pt x="16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112"/>
                  </a:lnTo>
                  <a:lnTo>
                    <a:pt x="48" y="88"/>
                  </a:lnTo>
                  <a:lnTo>
                    <a:pt x="72" y="56"/>
                  </a:lnTo>
                  <a:lnTo>
                    <a:pt x="80" y="40"/>
                  </a:lnTo>
                  <a:lnTo>
                    <a:pt x="96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Freeform 615"/>
            <p:cNvSpPr>
              <a:spLocks/>
            </p:cNvSpPr>
            <p:nvPr/>
          </p:nvSpPr>
          <p:spPr bwMode="auto">
            <a:xfrm>
              <a:off x="5192137" y="3250436"/>
              <a:ext cx="182038" cy="107468"/>
            </a:xfrm>
            <a:custGeom>
              <a:avLst/>
              <a:gdLst>
                <a:gd name="T0" fmla="*/ 2147483647 w 136"/>
                <a:gd name="T1" fmla="*/ 0 h 80"/>
                <a:gd name="T2" fmla="*/ 2147483647 w 136"/>
                <a:gd name="T3" fmla="*/ 2147483647 h 80"/>
                <a:gd name="T4" fmla="*/ 2147483647 w 136"/>
                <a:gd name="T5" fmla="*/ 2147483647 h 80"/>
                <a:gd name="T6" fmla="*/ 2147483647 w 136"/>
                <a:gd name="T7" fmla="*/ 2147483647 h 80"/>
                <a:gd name="T8" fmla="*/ 0 w 136"/>
                <a:gd name="T9" fmla="*/ 2147483647 h 80"/>
                <a:gd name="T10" fmla="*/ 2147483647 w 136"/>
                <a:gd name="T11" fmla="*/ 2147483647 h 80"/>
                <a:gd name="T12" fmla="*/ 2147483647 w 136"/>
                <a:gd name="T13" fmla="*/ 2147483647 h 80"/>
                <a:gd name="T14" fmla="*/ 2147483647 w 136"/>
                <a:gd name="T15" fmla="*/ 2147483647 h 80"/>
                <a:gd name="T16" fmla="*/ 2147483647 w 136"/>
                <a:gd name="T17" fmla="*/ 2147483647 h 80"/>
                <a:gd name="T18" fmla="*/ 2147483647 w 136"/>
                <a:gd name="T19" fmla="*/ 2147483647 h 80"/>
                <a:gd name="T20" fmla="*/ 2147483647 w 136"/>
                <a:gd name="T21" fmla="*/ 2147483647 h 80"/>
                <a:gd name="T22" fmla="*/ 2147483647 w 136"/>
                <a:gd name="T23" fmla="*/ 2147483647 h 80"/>
                <a:gd name="T24" fmla="*/ 2147483647 w 136"/>
                <a:gd name="T25" fmla="*/ 2147483647 h 80"/>
                <a:gd name="T26" fmla="*/ 2147483647 w 136"/>
                <a:gd name="T27" fmla="*/ 0 h 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6"/>
                <a:gd name="T43" fmla="*/ 0 h 80"/>
                <a:gd name="T44" fmla="*/ 136 w 136"/>
                <a:gd name="T45" fmla="*/ 80 h 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6" h="80">
                  <a:moveTo>
                    <a:pt x="120" y="0"/>
                  </a:moveTo>
                  <a:lnTo>
                    <a:pt x="72" y="16"/>
                  </a:lnTo>
                  <a:lnTo>
                    <a:pt x="56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80"/>
                  </a:lnTo>
                  <a:lnTo>
                    <a:pt x="48" y="72"/>
                  </a:lnTo>
                  <a:lnTo>
                    <a:pt x="64" y="72"/>
                  </a:lnTo>
                  <a:lnTo>
                    <a:pt x="80" y="56"/>
                  </a:lnTo>
                  <a:lnTo>
                    <a:pt x="104" y="48"/>
                  </a:lnTo>
                  <a:lnTo>
                    <a:pt x="136" y="40"/>
                  </a:lnTo>
                  <a:lnTo>
                    <a:pt x="128" y="8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Freeform 616"/>
            <p:cNvSpPr>
              <a:spLocks/>
            </p:cNvSpPr>
            <p:nvPr/>
          </p:nvSpPr>
          <p:spPr bwMode="auto">
            <a:xfrm>
              <a:off x="5062736" y="3003697"/>
              <a:ext cx="344338" cy="289507"/>
            </a:xfrm>
            <a:custGeom>
              <a:avLst/>
              <a:gdLst>
                <a:gd name="T0" fmla="*/ 2147483647 w 256"/>
                <a:gd name="T1" fmla="*/ 2147483647 h 216"/>
                <a:gd name="T2" fmla="*/ 2147483647 w 256"/>
                <a:gd name="T3" fmla="*/ 2147483647 h 216"/>
                <a:gd name="T4" fmla="*/ 2147483647 w 256"/>
                <a:gd name="T5" fmla="*/ 2147483647 h 216"/>
                <a:gd name="T6" fmla="*/ 2147483647 w 256"/>
                <a:gd name="T7" fmla="*/ 2147483647 h 216"/>
                <a:gd name="T8" fmla="*/ 2147483647 w 256"/>
                <a:gd name="T9" fmla="*/ 2147483647 h 216"/>
                <a:gd name="T10" fmla="*/ 2147483647 w 256"/>
                <a:gd name="T11" fmla="*/ 2147483647 h 216"/>
                <a:gd name="T12" fmla="*/ 2147483647 w 256"/>
                <a:gd name="T13" fmla="*/ 2147483647 h 216"/>
                <a:gd name="T14" fmla="*/ 2147483647 w 256"/>
                <a:gd name="T15" fmla="*/ 2147483647 h 216"/>
                <a:gd name="T16" fmla="*/ 2147483647 w 256"/>
                <a:gd name="T17" fmla="*/ 2147483647 h 216"/>
                <a:gd name="T18" fmla="*/ 2147483647 w 256"/>
                <a:gd name="T19" fmla="*/ 2147483647 h 216"/>
                <a:gd name="T20" fmla="*/ 2147483647 w 256"/>
                <a:gd name="T21" fmla="*/ 2147483647 h 216"/>
                <a:gd name="T22" fmla="*/ 2147483647 w 256"/>
                <a:gd name="T23" fmla="*/ 2147483647 h 216"/>
                <a:gd name="T24" fmla="*/ 2147483647 w 256"/>
                <a:gd name="T25" fmla="*/ 0 h 216"/>
                <a:gd name="T26" fmla="*/ 2147483647 w 256"/>
                <a:gd name="T27" fmla="*/ 0 h 216"/>
                <a:gd name="T28" fmla="*/ 2147483647 w 256"/>
                <a:gd name="T29" fmla="*/ 0 h 216"/>
                <a:gd name="T30" fmla="*/ 2147483647 w 256"/>
                <a:gd name="T31" fmla="*/ 2147483647 h 216"/>
                <a:gd name="T32" fmla="*/ 2147483647 w 256"/>
                <a:gd name="T33" fmla="*/ 2147483647 h 216"/>
                <a:gd name="T34" fmla="*/ 2147483647 w 256"/>
                <a:gd name="T35" fmla="*/ 2147483647 h 216"/>
                <a:gd name="T36" fmla="*/ 2147483647 w 256"/>
                <a:gd name="T37" fmla="*/ 2147483647 h 216"/>
                <a:gd name="T38" fmla="*/ 2147483647 w 256"/>
                <a:gd name="T39" fmla="*/ 2147483647 h 216"/>
                <a:gd name="T40" fmla="*/ 0 w 256"/>
                <a:gd name="T41" fmla="*/ 2147483647 h 216"/>
                <a:gd name="T42" fmla="*/ 2147483647 w 256"/>
                <a:gd name="T43" fmla="*/ 2147483647 h 216"/>
                <a:gd name="T44" fmla="*/ 2147483647 w 256"/>
                <a:gd name="T45" fmla="*/ 2147483647 h 216"/>
                <a:gd name="T46" fmla="*/ 2147483647 w 256"/>
                <a:gd name="T47" fmla="*/ 2147483647 h 216"/>
                <a:gd name="T48" fmla="*/ 2147483647 w 256"/>
                <a:gd name="T49" fmla="*/ 2147483647 h 216"/>
                <a:gd name="T50" fmla="*/ 2147483647 w 256"/>
                <a:gd name="T51" fmla="*/ 2147483647 h 216"/>
                <a:gd name="T52" fmla="*/ 2147483647 w 256"/>
                <a:gd name="T53" fmla="*/ 2147483647 h 216"/>
                <a:gd name="T54" fmla="*/ 2147483647 w 256"/>
                <a:gd name="T55" fmla="*/ 2147483647 h 216"/>
                <a:gd name="T56" fmla="*/ 2147483647 w 256"/>
                <a:gd name="T57" fmla="*/ 2147483647 h 216"/>
                <a:gd name="T58" fmla="*/ 2147483647 w 256"/>
                <a:gd name="T59" fmla="*/ 2147483647 h 216"/>
                <a:gd name="T60" fmla="*/ 2147483647 w 256"/>
                <a:gd name="T61" fmla="*/ 2147483647 h 216"/>
                <a:gd name="T62" fmla="*/ 2147483647 w 256"/>
                <a:gd name="T63" fmla="*/ 2147483647 h 216"/>
                <a:gd name="T64" fmla="*/ 2147483647 w 256"/>
                <a:gd name="T65" fmla="*/ 2147483647 h 2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6"/>
                <a:gd name="T100" fmla="*/ 0 h 216"/>
                <a:gd name="T101" fmla="*/ 256 w 256"/>
                <a:gd name="T102" fmla="*/ 216 h 21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6" h="216">
                  <a:moveTo>
                    <a:pt x="256" y="136"/>
                  </a:moveTo>
                  <a:lnTo>
                    <a:pt x="224" y="128"/>
                  </a:lnTo>
                  <a:lnTo>
                    <a:pt x="208" y="112"/>
                  </a:lnTo>
                  <a:lnTo>
                    <a:pt x="216" y="96"/>
                  </a:lnTo>
                  <a:lnTo>
                    <a:pt x="208" y="96"/>
                  </a:lnTo>
                  <a:lnTo>
                    <a:pt x="192" y="88"/>
                  </a:lnTo>
                  <a:lnTo>
                    <a:pt x="184" y="64"/>
                  </a:lnTo>
                  <a:lnTo>
                    <a:pt x="168" y="48"/>
                  </a:lnTo>
                  <a:lnTo>
                    <a:pt x="160" y="48"/>
                  </a:lnTo>
                  <a:lnTo>
                    <a:pt x="144" y="40"/>
                  </a:lnTo>
                  <a:lnTo>
                    <a:pt x="112" y="32"/>
                  </a:lnTo>
                  <a:lnTo>
                    <a:pt x="104" y="24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8" y="56"/>
                  </a:lnTo>
                  <a:lnTo>
                    <a:pt x="40" y="112"/>
                  </a:lnTo>
                  <a:lnTo>
                    <a:pt x="56" y="128"/>
                  </a:lnTo>
                  <a:lnTo>
                    <a:pt x="64" y="152"/>
                  </a:lnTo>
                  <a:lnTo>
                    <a:pt x="72" y="184"/>
                  </a:lnTo>
                  <a:lnTo>
                    <a:pt x="96" y="208"/>
                  </a:lnTo>
                  <a:lnTo>
                    <a:pt x="96" y="216"/>
                  </a:lnTo>
                  <a:lnTo>
                    <a:pt x="112" y="208"/>
                  </a:lnTo>
                  <a:lnTo>
                    <a:pt x="152" y="208"/>
                  </a:lnTo>
                  <a:lnTo>
                    <a:pt x="168" y="200"/>
                  </a:lnTo>
                  <a:lnTo>
                    <a:pt x="216" y="184"/>
                  </a:lnTo>
                  <a:lnTo>
                    <a:pt x="256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Freeform 617"/>
            <p:cNvSpPr>
              <a:spLocks/>
            </p:cNvSpPr>
            <p:nvPr/>
          </p:nvSpPr>
          <p:spPr bwMode="auto">
            <a:xfrm>
              <a:off x="5353340" y="3185735"/>
              <a:ext cx="53734" cy="64701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0 h 48"/>
                <a:gd name="T8" fmla="*/ 0 w 40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48"/>
                <a:gd name="T17" fmla="*/ 40 w 40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48">
                  <a:moveTo>
                    <a:pt x="0" y="48"/>
                  </a:moveTo>
                  <a:lnTo>
                    <a:pt x="16" y="40"/>
                  </a:lnTo>
                  <a:lnTo>
                    <a:pt x="40" y="24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618"/>
            <p:cNvSpPr>
              <a:spLocks/>
            </p:cNvSpPr>
            <p:nvPr/>
          </p:nvSpPr>
          <p:spPr bwMode="auto">
            <a:xfrm>
              <a:off x="5127437" y="2896229"/>
              <a:ext cx="172168" cy="171072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619"/>
            <p:cNvSpPr>
              <a:spLocks/>
            </p:cNvSpPr>
            <p:nvPr/>
          </p:nvSpPr>
          <p:spPr bwMode="auto">
            <a:xfrm>
              <a:off x="5342373" y="3132002"/>
              <a:ext cx="85536" cy="53734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Freeform 620"/>
            <p:cNvSpPr>
              <a:spLocks/>
            </p:cNvSpPr>
            <p:nvPr/>
          </p:nvSpPr>
          <p:spPr bwMode="auto">
            <a:xfrm>
              <a:off x="5127437" y="2896229"/>
              <a:ext cx="172168" cy="171072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Freeform 621"/>
            <p:cNvSpPr>
              <a:spLocks/>
            </p:cNvSpPr>
            <p:nvPr/>
          </p:nvSpPr>
          <p:spPr bwMode="auto">
            <a:xfrm>
              <a:off x="5223939" y="2842495"/>
              <a:ext cx="322405" cy="300473"/>
            </a:xfrm>
            <a:custGeom>
              <a:avLst/>
              <a:gdLst>
                <a:gd name="T0" fmla="*/ 2147483647 w 240"/>
                <a:gd name="T1" fmla="*/ 2147483647 h 224"/>
                <a:gd name="T2" fmla="*/ 2147483647 w 240"/>
                <a:gd name="T3" fmla="*/ 2147483647 h 224"/>
                <a:gd name="T4" fmla="*/ 2147483647 w 240"/>
                <a:gd name="T5" fmla="*/ 2147483647 h 224"/>
                <a:gd name="T6" fmla="*/ 2147483647 w 240"/>
                <a:gd name="T7" fmla="*/ 2147483647 h 224"/>
                <a:gd name="T8" fmla="*/ 2147483647 w 240"/>
                <a:gd name="T9" fmla="*/ 2147483647 h 224"/>
                <a:gd name="T10" fmla="*/ 2147483647 w 240"/>
                <a:gd name="T11" fmla="*/ 2147483647 h 224"/>
                <a:gd name="T12" fmla="*/ 2147483647 w 240"/>
                <a:gd name="T13" fmla="*/ 2147483647 h 224"/>
                <a:gd name="T14" fmla="*/ 2147483647 w 240"/>
                <a:gd name="T15" fmla="*/ 2147483647 h 224"/>
                <a:gd name="T16" fmla="*/ 2147483647 w 240"/>
                <a:gd name="T17" fmla="*/ 2147483647 h 224"/>
                <a:gd name="T18" fmla="*/ 2147483647 w 240"/>
                <a:gd name="T19" fmla="*/ 2147483647 h 224"/>
                <a:gd name="T20" fmla="*/ 2147483647 w 240"/>
                <a:gd name="T21" fmla="*/ 2147483647 h 224"/>
                <a:gd name="T22" fmla="*/ 2147483647 w 240"/>
                <a:gd name="T23" fmla="*/ 2147483647 h 224"/>
                <a:gd name="T24" fmla="*/ 2147483647 w 240"/>
                <a:gd name="T25" fmla="*/ 2147483647 h 224"/>
                <a:gd name="T26" fmla="*/ 2147483647 w 240"/>
                <a:gd name="T27" fmla="*/ 2147483647 h 224"/>
                <a:gd name="T28" fmla="*/ 2147483647 w 240"/>
                <a:gd name="T29" fmla="*/ 2147483647 h 224"/>
                <a:gd name="T30" fmla="*/ 2147483647 w 240"/>
                <a:gd name="T31" fmla="*/ 2147483647 h 224"/>
                <a:gd name="T32" fmla="*/ 2147483647 w 240"/>
                <a:gd name="T33" fmla="*/ 2147483647 h 224"/>
                <a:gd name="T34" fmla="*/ 2147483647 w 240"/>
                <a:gd name="T35" fmla="*/ 2147483647 h 224"/>
                <a:gd name="T36" fmla="*/ 2147483647 w 240"/>
                <a:gd name="T37" fmla="*/ 2147483647 h 224"/>
                <a:gd name="T38" fmla="*/ 2147483647 w 240"/>
                <a:gd name="T39" fmla="*/ 0 h 224"/>
                <a:gd name="T40" fmla="*/ 2147483647 w 240"/>
                <a:gd name="T41" fmla="*/ 2147483647 h 224"/>
                <a:gd name="T42" fmla="*/ 2147483647 w 240"/>
                <a:gd name="T43" fmla="*/ 2147483647 h 224"/>
                <a:gd name="T44" fmla="*/ 0 w 240"/>
                <a:gd name="T45" fmla="*/ 0 h 224"/>
                <a:gd name="T46" fmla="*/ 0 w 240"/>
                <a:gd name="T47" fmla="*/ 2147483647 h 224"/>
                <a:gd name="T48" fmla="*/ 0 w 240"/>
                <a:gd name="T49" fmla="*/ 2147483647 h 224"/>
                <a:gd name="T50" fmla="*/ 2147483647 w 240"/>
                <a:gd name="T51" fmla="*/ 2147483647 h 224"/>
                <a:gd name="T52" fmla="*/ 2147483647 w 240"/>
                <a:gd name="T53" fmla="*/ 2147483647 h 224"/>
                <a:gd name="T54" fmla="*/ 2147483647 w 240"/>
                <a:gd name="T55" fmla="*/ 2147483647 h 224"/>
                <a:gd name="T56" fmla="*/ 2147483647 w 240"/>
                <a:gd name="T57" fmla="*/ 2147483647 h 224"/>
                <a:gd name="T58" fmla="*/ 2147483647 w 240"/>
                <a:gd name="T59" fmla="*/ 2147483647 h 224"/>
                <a:gd name="T60" fmla="*/ 2147483647 w 240"/>
                <a:gd name="T61" fmla="*/ 2147483647 h 224"/>
                <a:gd name="T62" fmla="*/ 2147483647 w 240"/>
                <a:gd name="T63" fmla="*/ 2147483647 h 224"/>
                <a:gd name="T64" fmla="*/ 2147483647 w 240"/>
                <a:gd name="T65" fmla="*/ 2147483647 h 224"/>
                <a:gd name="T66" fmla="*/ 2147483647 w 240"/>
                <a:gd name="T67" fmla="*/ 2147483647 h 224"/>
                <a:gd name="T68" fmla="*/ 2147483647 w 240"/>
                <a:gd name="T69" fmla="*/ 2147483647 h 224"/>
                <a:gd name="T70" fmla="*/ 2147483647 w 240"/>
                <a:gd name="T71" fmla="*/ 2147483647 h 224"/>
                <a:gd name="T72" fmla="*/ 2147483647 w 240"/>
                <a:gd name="T73" fmla="*/ 2147483647 h 224"/>
                <a:gd name="T74" fmla="*/ 2147483647 w 240"/>
                <a:gd name="T75" fmla="*/ 2147483647 h 224"/>
                <a:gd name="T76" fmla="*/ 2147483647 w 240"/>
                <a:gd name="T77" fmla="*/ 2147483647 h 224"/>
                <a:gd name="T78" fmla="*/ 2147483647 w 240"/>
                <a:gd name="T79" fmla="*/ 2147483647 h 224"/>
                <a:gd name="T80" fmla="*/ 2147483647 w 240"/>
                <a:gd name="T81" fmla="*/ 2147483647 h 224"/>
                <a:gd name="T82" fmla="*/ 2147483647 w 240"/>
                <a:gd name="T83" fmla="*/ 2147483647 h 224"/>
                <a:gd name="T84" fmla="*/ 2147483647 w 240"/>
                <a:gd name="T85" fmla="*/ 2147483647 h 224"/>
                <a:gd name="T86" fmla="*/ 2147483647 w 240"/>
                <a:gd name="T87" fmla="*/ 2147483647 h 224"/>
                <a:gd name="T88" fmla="*/ 2147483647 w 240"/>
                <a:gd name="T89" fmla="*/ 2147483647 h 224"/>
                <a:gd name="T90" fmla="*/ 2147483647 w 240"/>
                <a:gd name="T91" fmla="*/ 2147483647 h 2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40"/>
                <a:gd name="T139" fmla="*/ 0 h 224"/>
                <a:gd name="T140" fmla="*/ 240 w 240"/>
                <a:gd name="T141" fmla="*/ 224 h 22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40" h="224">
                  <a:moveTo>
                    <a:pt x="208" y="152"/>
                  </a:moveTo>
                  <a:lnTo>
                    <a:pt x="216" y="128"/>
                  </a:lnTo>
                  <a:lnTo>
                    <a:pt x="200" y="120"/>
                  </a:lnTo>
                  <a:lnTo>
                    <a:pt x="200" y="104"/>
                  </a:lnTo>
                  <a:lnTo>
                    <a:pt x="208" y="88"/>
                  </a:lnTo>
                  <a:lnTo>
                    <a:pt x="208" y="48"/>
                  </a:lnTo>
                  <a:lnTo>
                    <a:pt x="192" y="48"/>
                  </a:lnTo>
                  <a:lnTo>
                    <a:pt x="176" y="32"/>
                  </a:lnTo>
                  <a:lnTo>
                    <a:pt x="160" y="24"/>
                  </a:lnTo>
                  <a:lnTo>
                    <a:pt x="144" y="24"/>
                  </a:lnTo>
                  <a:lnTo>
                    <a:pt x="120" y="32"/>
                  </a:lnTo>
                  <a:lnTo>
                    <a:pt x="120" y="40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72" y="40"/>
                  </a:lnTo>
                  <a:lnTo>
                    <a:pt x="56" y="40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24" y="16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6" y="64"/>
                  </a:lnTo>
                  <a:lnTo>
                    <a:pt x="16" y="80"/>
                  </a:lnTo>
                  <a:lnTo>
                    <a:pt x="16" y="96"/>
                  </a:lnTo>
                  <a:lnTo>
                    <a:pt x="40" y="120"/>
                  </a:lnTo>
                  <a:lnTo>
                    <a:pt x="48" y="136"/>
                  </a:lnTo>
                  <a:lnTo>
                    <a:pt x="56" y="152"/>
                  </a:lnTo>
                  <a:lnTo>
                    <a:pt x="56" y="144"/>
                  </a:lnTo>
                  <a:lnTo>
                    <a:pt x="72" y="160"/>
                  </a:lnTo>
                  <a:lnTo>
                    <a:pt x="88" y="176"/>
                  </a:lnTo>
                  <a:lnTo>
                    <a:pt x="112" y="192"/>
                  </a:lnTo>
                  <a:lnTo>
                    <a:pt x="136" y="200"/>
                  </a:lnTo>
                  <a:lnTo>
                    <a:pt x="152" y="192"/>
                  </a:lnTo>
                  <a:lnTo>
                    <a:pt x="168" y="208"/>
                  </a:lnTo>
                  <a:lnTo>
                    <a:pt x="208" y="224"/>
                  </a:lnTo>
                  <a:lnTo>
                    <a:pt x="216" y="224"/>
                  </a:lnTo>
                  <a:lnTo>
                    <a:pt x="216" y="208"/>
                  </a:lnTo>
                  <a:lnTo>
                    <a:pt x="240" y="200"/>
                  </a:lnTo>
                  <a:lnTo>
                    <a:pt x="232" y="184"/>
                  </a:lnTo>
                  <a:lnTo>
                    <a:pt x="232" y="176"/>
                  </a:lnTo>
                  <a:lnTo>
                    <a:pt x="216" y="160"/>
                  </a:lnTo>
                  <a:lnTo>
                    <a:pt x="208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Freeform 622"/>
            <p:cNvSpPr>
              <a:spLocks/>
            </p:cNvSpPr>
            <p:nvPr/>
          </p:nvSpPr>
          <p:spPr bwMode="auto">
            <a:xfrm>
              <a:off x="5503576" y="2907195"/>
              <a:ext cx="278541" cy="256608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2147483647 h 192"/>
                <a:gd name="T24" fmla="*/ 2147483647 w 208"/>
                <a:gd name="T25" fmla="*/ 0 h 192"/>
                <a:gd name="T26" fmla="*/ 2147483647 w 208"/>
                <a:gd name="T27" fmla="*/ 0 h 192"/>
                <a:gd name="T28" fmla="*/ 2147483647 w 208"/>
                <a:gd name="T29" fmla="*/ 0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2147483647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0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2147483647 w 208"/>
                <a:gd name="T67" fmla="*/ 2147483647 h 192"/>
                <a:gd name="T68" fmla="*/ 2147483647 w 208"/>
                <a:gd name="T69" fmla="*/ 2147483647 h 192"/>
                <a:gd name="T70" fmla="*/ 2147483647 w 208"/>
                <a:gd name="T71" fmla="*/ 2147483647 h 192"/>
                <a:gd name="T72" fmla="*/ 2147483647 w 208"/>
                <a:gd name="T73" fmla="*/ 2147483647 h 192"/>
                <a:gd name="T74" fmla="*/ 2147483647 w 208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192"/>
                <a:gd name="T116" fmla="*/ 208 w 208"/>
                <a:gd name="T117" fmla="*/ 192 h 19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192">
                  <a:moveTo>
                    <a:pt x="112" y="184"/>
                  </a:moveTo>
                  <a:lnTo>
                    <a:pt x="128" y="176"/>
                  </a:lnTo>
                  <a:lnTo>
                    <a:pt x="120" y="160"/>
                  </a:lnTo>
                  <a:lnTo>
                    <a:pt x="112" y="144"/>
                  </a:lnTo>
                  <a:lnTo>
                    <a:pt x="120" y="136"/>
                  </a:lnTo>
                  <a:lnTo>
                    <a:pt x="136" y="136"/>
                  </a:lnTo>
                  <a:lnTo>
                    <a:pt x="160" y="96"/>
                  </a:lnTo>
                  <a:lnTo>
                    <a:pt x="168" y="80"/>
                  </a:lnTo>
                  <a:lnTo>
                    <a:pt x="176" y="64"/>
                  </a:lnTo>
                  <a:lnTo>
                    <a:pt x="168" y="56"/>
                  </a:lnTo>
                  <a:lnTo>
                    <a:pt x="168" y="3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52" y="0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0" y="40"/>
                  </a:lnTo>
                  <a:lnTo>
                    <a:pt x="112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80" y="80"/>
                  </a:lnTo>
                  <a:lnTo>
                    <a:pt x="72" y="88"/>
                  </a:lnTo>
                  <a:lnTo>
                    <a:pt x="56" y="112"/>
                  </a:lnTo>
                  <a:lnTo>
                    <a:pt x="32" y="112"/>
                  </a:lnTo>
                  <a:lnTo>
                    <a:pt x="16" y="104"/>
                  </a:lnTo>
                  <a:lnTo>
                    <a:pt x="0" y="104"/>
                  </a:lnTo>
                  <a:lnTo>
                    <a:pt x="8" y="112"/>
                  </a:lnTo>
                  <a:lnTo>
                    <a:pt x="24" y="128"/>
                  </a:lnTo>
                  <a:lnTo>
                    <a:pt x="24" y="136"/>
                  </a:lnTo>
                  <a:lnTo>
                    <a:pt x="32" y="152"/>
                  </a:lnTo>
                  <a:lnTo>
                    <a:pt x="8" y="160"/>
                  </a:lnTo>
                  <a:lnTo>
                    <a:pt x="8" y="176"/>
                  </a:lnTo>
                  <a:lnTo>
                    <a:pt x="32" y="168"/>
                  </a:lnTo>
                  <a:lnTo>
                    <a:pt x="72" y="168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112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Freeform 623"/>
            <p:cNvSpPr>
              <a:spLocks/>
            </p:cNvSpPr>
            <p:nvPr/>
          </p:nvSpPr>
          <p:spPr bwMode="auto">
            <a:xfrm>
              <a:off x="5622010" y="2928031"/>
              <a:ext cx="493477" cy="515410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2147483647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2147483647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68"/>
                <a:gd name="T109" fmla="*/ 0 h 384"/>
                <a:gd name="T110" fmla="*/ 368 w 368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Freeform 624"/>
            <p:cNvSpPr>
              <a:spLocks/>
            </p:cNvSpPr>
            <p:nvPr/>
          </p:nvSpPr>
          <p:spPr bwMode="auto">
            <a:xfrm>
              <a:off x="5492609" y="2874296"/>
              <a:ext cx="246739" cy="183135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0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2147483647 h 136"/>
                <a:gd name="T20" fmla="*/ 2147483647 w 184"/>
                <a:gd name="T21" fmla="*/ 2147483647 h 136"/>
                <a:gd name="T22" fmla="*/ 2147483647 w 184"/>
                <a:gd name="T23" fmla="*/ 2147483647 h 136"/>
                <a:gd name="T24" fmla="*/ 2147483647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2147483647 w 184"/>
                <a:gd name="T57" fmla="*/ 2147483647 h 136"/>
                <a:gd name="T58" fmla="*/ 2147483647 w 184"/>
                <a:gd name="T59" fmla="*/ 2147483647 h 136"/>
                <a:gd name="T60" fmla="*/ 2147483647 w 184"/>
                <a:gd name="T61" fmla="*/ 2147483647 h 136"/>
                <a:gd name="T62" fmla="*/ 2147483647 w 184"/>
                <a:gd name="T63" fmla="*/ 2147483647 h 136"/>
                <a:gd name="T64" fmla="*/ 2147483647 w 184"/>
                <a:gd name="T65" fmla="*/ 2147483647 h 136"/>
                <a:gd name="T66" fmla="*/ 2147483647 w 184"/>
                <a:gd name="T67" fmla="*/ 2147483647 h 136"/>
                <a:gd name="T68" fmla="*/ 2147483647 w 184"/>
                <a:gd name="T69" fmla="*/ 2147483647 h 1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4"/>
                <a:gd name="T106" fmla="*/ 0 h 136"/>
                <a:gd name="T107" fmla="*/ 184 w 184"/>
                <a:gd name="T108" fmla="*/ 136 h 1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4" h="136">
                  <a:moveTo>
                    <a:pt x="168" y="8"/>
                  </a:moveTo>
                  <a:lnTo>
                    <a:pt x="152" y="16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8"/>
                  </a:lnTo>
                  <a:lnTo>
                    <a:pt x="112" y="16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32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8" y="128"/>
                  </a:lnTo>
                  <a:lnTo>
                    <a:pt x="24" y="128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0" y="112"/>
                  </a:lnTo>
                  <a:lnTo>
                    <a:pt x="88" y="104"/>
                  </a:lnTo>
                  <a:lnTo>
                    <a:pt x="112" y="96"/>
                  </a:lnTo>
                  <a:lnTo>
                    <a:pt x="120" y="80"/>
                  </a:lnTo>
                  <a:lnTo>
                    <a:pt x="120" y="72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36" y="32"/>
                  </a:lnTo>
                  <a:lnTo>
                    <a:pt x="160" y="24"/>
                  </a:lnTo>
                  <a:lnTo>
                    <a:pt x="184" y="24"/>
                  </a:lnTo>
                  <a:lnTo>
                    <a:pt x="176" y="8"/>
                  </a:lnTo>
                  <a:lnTo>
                    <a:pt x="16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Freeform 625"/>
            <p:cNvSpPr>
              <a:spLocks/>
            </p:cNvSpPr>
            <p:nvPr/>
          </p:nvSpPr>
          <p:spPr bwMode="auto">
            <a:xfrm>
              <a:off x="6039821" y="3078267"/>
              <a:ext cx="203971" cy="472642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2147483647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2147483647 w 152"/>
                <a:gd name="T17" fmla="*/ 2147483647 h 352"/>
                <a:gd name="T18" fmla="*/ 2147483647 w 152"/>
                <a:gd name="T19" fmla="*/ 0 h 352"/>
                <a:gd name="T20" fmla="*/ 2147483647 w 152"/>
                <a:gd name="T21" fmla="*/ 0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0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2147483647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2147483647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626"/>
            <p:cNvSpPr>
              <a:spLocks/>
            </p:cNvSpPr>
            <p:nvPr/>
          </p:nvSpPr>
          <p:spPr bwMode="auto">
            <a:xfrm>
              <a:off x="5622010" y="2928031"/>
              <a:ext cx="493477" cy="515410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0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0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2147483647 w 368"/>
                <a:gd name="T73" fmla="*/ 2147483647 h 384"/>
                <a:gd name="T74" fmla="*/ 2147483647 w 368"/>
                <a:gd name="T75" fmla="*/ 2147483647 h 3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8"/>
                <a:gd name="T115" fmla="*/ 0 h 384"/>
                <a:gd name="T116" fmla="*/ 368 w 368"/>
                <a:gd name="T117" fmla="*/ 384 h 3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Freeform 627"/>
            <p:cNvSpPr>
              <a:spLocks/>
            </p:cNvSpPr>
            <p:nvPr/>
          </p:nvSpPr>
          <p:spPr bwMode="auto">
            <a:xfrm>
              <a:off x="6039821" y="3078267"/>
              <a:ext cx="203971" cy="472642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0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0 w 152"/>
                <a:gd name="T17" fmla="*/ 2147483647 h 352"/>
                <a:gd name="T18" fmla="*/ 2147483647 w 152"/>
                <a:gd name="T19" fmla="*/ 2147483647 h 352"/>
                <a:gd name="T20" fmla="*/ 2147483647 w 152"/>
                <a:gd name="T21" fmla="*/ 2147483647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2147483647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0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0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Freeform 628"/>
            <p:cNvSpPr>
              <a:spLocks/>
            </p:cNvSpPr>
            <p:nvPr/>
          </p:nvSpPr>
          <p:spPr bwMode="auto">
            <a:xfrm>
              <a:off x="6136324" y="3217538"/>
              <a:ext cx="129401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629"/>
            <p:cNvSpPr>
              <a:spLocks/>
            </p:cNvSpPr>
            <p:nvPr/>
          </p:nvSpPr>
          <p:spPr bwMode="auto">
            <a:xfrm>
              <a:off x="5954285" y="3121035"/>
              <a:ext cx="85536" cy="7566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4"/>
                <a:gd name="T43" fmla="*/ 0 h 56"/>
                <a:gd name="T44" fmla="*/ 64 w 64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Freeform 630"/>
            <p:cNvSpPr>
              <a:spLocks/>
            </p:cNvSpPr>
            <p:nvPr/>
          </p:nvSpPr>
          <p:spPr bwMode="auto">
            <a:xfrm>
              <a:off x="6136324" y="3217538"/>
              <a:ext cx="129401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Freeform 631"/>
            <p:cNvSpPr>
              <a:spLocks/>
            </p:cNvSpPr>
            <p:nvPr/>
          </p:nvSpPr>
          <p:spPr bwMode="auto">
            <a:xfrm>
              <a:off x="5954285" y="3121035"/>
              <a:ext cx="85536" cy="7566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4"/>
                <a:gd name="T46" fmla="*/ 0 h 56"/>
                <a:gd name="T47" fmla="*/ 64 w 64"/>
                <a:gd name="T48" fmla="*/ 56 h 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632"/>
            <p:cNvSpPr>
              <a:spLocks/>
            </p:cNvSpPr>
            <p:nvPr/>
          </p:nvSpPr>
          <p:spPr bwMode="auto">
            <a:xfrm>
              <a:off x="4815998" y="2412621"/>
              <a:ext cx="107468" cy="75666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0 h 56"/>
                <a:gd name="T6" fmla="*/ 2147483647 w 80"/>
                <a:gd name="T7" fmla="*/ 2147483647 h 56"/>
                <a:gd name="T8" fmla="*/ 2147483647 w 80"/>
                <a:gd name="T9" fmla="*/ 0 h 56"/>
                <a:gd name="T10" fmla="*/ 2147483647 w 80"/>
                <a:gd name="T11" fmla="*/ 0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0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2147483647 h 56"/>
                <a:gd name="T24" fmla="*/ 2147483647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2147483647 w 80"/>
                <a:gd name="T39" fmla="*/ 2147483647 h 56"/>
                <a:gd name="T40" fmla="*/ 2147483647 w 80"/>
                <a:gd name="T41" fmla="*/ 2147483647 h 56"/>
                <a:gd name="T42" fmla="*/ 2147483647 w 80"/>
                <a:gd name="T43" fmla="*/ 2147483647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0"/>
                <a:gd name="T67" fmla="*/ 0 h 56"/>
                <a:gd name="T68" fmla="*/ 80 w 80"/>
                <a:gd name="T69" fmla="*/ 56 h 5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0" h="56">
                  <a:moveTo>
                    <a:pt x="80" y="16"/>
                  </a:moveTo>
                  <a:lnTo>
                    <a:pt x="72" y="8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48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56" y="48"/>
                  </a:lnTo>
                  <a:lnTo>
                    <a:pt x="64" y="48"/>
                  </a:lnTo>
                  <a:lnTo>
                    <a:pt x="64" y="40"/>
                  </a:lnTo>
                  <a:lnTo>
                    <a:pt x="72" y="32"/>
                  </a:lnTo>
                  <a:lnTo>
                    <a:pt x="8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Freeform 633"/>
            <p:cNvSpPr>
              <a:spLocks/>
            </p:cNvSpPr>
            <p:nvPr/>
          </p:nvSpPr>
          <p:spPr bwMode="auto">
            <a:xfrm>
              <a:off x="4869731" y="2316119"/>
              <a:ext cx="75667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Freeform 634"/>
            <p:cNvSpPr>
              <a:spLocks/>
            </p:cNvSpPr>
            <p:nvPr/>
          </p:nvSpPr>
          <p:spPr bwMode="auto">
            <a:xfrm>
              <a:off x="4858765" y="2423587"/>
              <a:ext cx="161203" cy="139270"/>
            </a:xfrm>
            <a:custGeom>
              <a:avLst/>
              <a:gdLst>
                <a:gd name="T0" fmla="*/ 2147483647 w 120"/>
                <a:gd name="T1" fmla="*/ 2147483647 h 104"/>
                <a:gd name="T2" fmla="*/ 2147483647 w 120"/>
                <a:gd name="T3" fmla="*/ 2147483647 h 104"/>
                <a:gd name="T4" fmla="*/ 2147483647 w 120"/>
                <a:gd name="T5" fmla="*/ 2147483647 h 104"/>
                <a:gd name="T6" fmla="*/ 2147483647 w 120"/>
                <a:gd name="T7" fmla="*/ 2147483647 h 104"/>
                <a:gd name="T8" fmla="*/ 2147483647 w 120"/>
                <a:gd name="T9" fmla="*/ 0 h 104"/>
                <a:gd name="T10" fmla="*/ 2147483647 w 120"/>
                <a:gd name="T11" fmla="*/ 2147483647 h 104"/>
                <a:gd name="T12" fmla="*/ 2147483647 w 120"/>
                <a:gd name="T13" fmla="*/ 2147483647 h 104"/>
                <a:gd name="T14" fmla="*/ 2147483647 w 120"/>
                <a:gd name="T15" fmla="*/ 2147483647 h 104"/>
                <a:gd name="T16" fmla="*/ 2147483647 w 120"/>
                <a:gd name="T17" fmla="*/ 2147483647 h 104"/>
                <a:gd name="T18" fmla="*/ 2147483647 w 120"/>
                <a:gd name="T19" fmla="*/ 2147483647 h 104"/>
                <a:gd name="T20" fmla="*/ 2147483647 w 120"/>
                <a:gd name="T21" fmla="*/ 2147483647 h 104"/>
                <a:gd name="T22" fmla="*/ 2147483647 w 120"/>
                <a:gd name="T23" fmla="*/ 2147483647 h 104"/>
                <a:gd name="T24" fmla="*/ 2147483647 w 120"/>
                <a:gd name="T25" fmla="*/ 2147483647 h 104"/>
                <a:gd name="T26" fmla="*/ 2147483647 w 120"/>
                <a:gd name="T27" fmla="*/ 2147483647 h 104"/>
                <a:gd name="T28" fmla="*/ 2147483647 w 120"/>
                <a:gd name="T29" fmla="*/ 2147483647 h 104"/>
                <a:gd name="T30" fmla="*/ 0 w 120"/>
                <a:gd name="T31" fmla="*/ 2147483647 h 104"/>
                <a:gd name="T32" fmla="*/ 2147483647 w 120"/>
                <a:gd name="T33" fmla="*/ 2147483647 h 104"/>
                <a:gd name="T34" fmla="*/ 2147483647 w 120"/>
                <a:gd name="T35" fmla="*/ 2147483647 h 104"/>
                <a:gd name="T36" fmla="*/ 2147483647 w 120"/>
                <a:gd name="T37" fmla="*/ 2147483647 h 104"/>
                <a:gd name="T38" fmla="*/ 2147483647 w 120"/>
                <a:gd name="T39" fmla="*/ 2147483647 h 104"/>
                <a:gd name="T40" fmla="*/ 2147483647 w 120"/>
                <a:gd name="T41" fmla="*/ 2147483647 h 104"/>
                <a:gd name="T42" fmla="*/ 2147483647 w 120"/>
                <a:gd name="T43" fmla="*/ 2147483647 h 104"/>
                <a:gd name="T44" fmla="*/ 2147483647 w 120"/>
                <a:gd name="T45" fmla="*/ 2147483647 h 104"/>
                <a:gd name="T46" fmla="*/ 2147483647 w 120"/>
                <a:gd name="T47" fmla="*/ 2147483647 h 104"/>
                <a:gd name="T48" fmla="*/ 2147483647 w 120"/>
                <a:gd name="T49" fmla="*/ 2147483647 h 104"/>
                <a:gd name="T50" fmla="*/ 2147483647 w 120"/>
                <a:gd name="T51" fmla="*/ 2147483647 h 104"/>
                <a:gd name="T52" fmla="*/ 2147483647 w 120"/>
                <a:gd name="T53" fmla="*/ 2147483647 h 104"/>
                <a:gd name="T54" fmla="*/ 2147483647 w 120"/>
                <a:gd name="T55" fmla="*/ 2147483647 h 10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"/>
                <a:gd name="T85" fmla="*/ 0 h 104"/>
                <a:gd name="T86" fmla="*/ 120 w 120"/>
                <a:gd name="T87" fmla="*/ 104 h 10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" h="104">
                  <a:moveTo>
                    <a:pt x="120" y="56"/>
                  </a:moveTo>
                  <a:lnTo>
                    <a:pt x="112" y="40"/>
                  </a:lnTo>
                  <a:lnTo>
                    <a:pt x="96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16" y="96"/>
                  </a:lnTo>
                  <a:lnTo>
                    <a:pt x="32" y="96"/>
                  </a:lnTo>
                  <a:lnTo>
                    <a:pt x="56" y="104"/>
                  </a:lnTo>
                  <a:lnTo>
                    <a:pt x="80" y="104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12" y="80"/>
                  </a:lnTo>
                  <a:lnTo>
                    <a:pt x="104" y="64"/>
                  </a:lnTo>
                  <a:lnTo>
                    <a:pt x="120" y="64"/>
                  </a:lnTo>
                  <a:lnTo>
                    <a:pt x="12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635"/>
            <p:cNvSpPr>
              <a:spLocks/>
            </p:cNvSpPr>
            <p:nvPr/>
          </p:nvSpPr>
          <p:spPr bwMode="auto">
            <a:xfrm>
              <a:off x="4826964" y="2358887"/>
              <a:ext cx="129401" cy="75667"/>
            </a:xfrm>
            <a:custGeom>
              <a:avLst/>
              <a:gdLst>
                <a:gd name="T0" fmla="*/ 2147483647 w 96"/>
                <a:gd name="T1" fmla="*/ 2147483647 h 56"/>
                <a:gd name="T2" fmla="*/ 2147483647 w 96"/>
                <a:gd name="T3" fmla="*/ 2147483647 h 56"/>
                <a:gd name="T4" fmla="*/ 2147483647 w 96"/>
                <a:gd name="T5" fmla="*/ 2147483647 h 56"/>
                <a:gd name="T6" fmla="*/ 2147483647 w 96"/>
                <a:gd name="T7" fmla="*/ 2147483647 h 56"/>
                <a:gd name="T8" fmla="*/ 2147483647 w 96"/>
                <a:gd name="T9" fmla="*/ 2147483647 h 56"/>
                <a:gd name="T10" fmla="*/ 2147483647 w 96"/>
                <a:gd name="T11" fmla="*/ 2147483647 h 56"/>
                <a:gd name="T12" fmla="*/ 2147483647 w 96"/>
                <a:gd name="T13" fmla="*/ 2147483647 h 56"/>
                <a:gd name="T14" fmla="*/ 2147483647 w 96"/>
                <a:gd name="T15" fmla="*/ 2147483647 h 56"/>
                <a:gd name="T16" fmla="*/ 2147483647 w 96"/>
                <a:gd name="T17" fmla="*/ 2147483647 h 56"/>
                <a:gd name="T18" fmla="*/ 2147483647 w 96"/>
                <a:gd name="T19" fmla="*/ 2147483647 h 56"/>
                <a:gd name="T20" fmla="*/ 2147483647 w 96"/>
                <a:gd name="T21" fmla="*/ 2147483647 h 56"/>
                <a:gd name="T22" fmla="*/ 2147483647 w 96"/>
                <a:gd name="T23" fmla="*/ 0 h 56"/>
                <a:gd name="T24" fmla="*/ 2147483647 w 96"/>
                <a:gd name="T25" fmla="*/ 2147483647 h 56"/>
                <a:gd name="T26" fmla="*/ 2147483647 w 96"/>
                <a:gd name="T27" fmla="*/ 2147483647 h 56"/>
                <a:gd name="T28" fmla="*/ 2147483647 w 96"/>
                <a:gd name="T29" fmla="*/ 2147483647 h 56"/>
                <a:gd name="T30" fmla="*/ 2147483647 w 96"/>
                <a:gd name="T31" fmla="*/ 2147483647 h 56"/>
                <a:gd name="T32" fmla="*/ 0 w 96"/>
                <a:gd name="T33" fmla="*/ 2147483647 h 56"/>
                <a:gd name="T34" fmla="*/ 0 w 96"/>
                <a:gd name="T35" fmla="*/ 2147483647 h 56"/>
                <a:gd name="T36" fmla="*/ 2147483647 w 96"/>
                <a:gd name="T37" fmla="*/ 2147483647 h 56"/>
                <a:gd name="T38" fmla="*/ 2147483647 w 96"/>
                <a:gd name="T39" fmla="*/ 2147483647 h 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56"/>
                <a:gd name="T62" fmla="*/ 96 w 96"/>
                <a:gd name="T63" fmla="*/ 56 h 5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56">
                  <a:moveTo>
                    <a:pt x="32" y="40"/>
                  </a:moveTo>
                  <a:lnTo>
                    <a:pt x="48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96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0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Freeform 636"/>
            <p:cNvSpPr>
              <a:spLocks/>
            </p:cNvSpPr>
            <p:nvPr/>
          </p:nvSpPr>
          <p:spPr bwMode="auto">
            <a:xfrm>
              <a:off x="4202989" y="3357905"/>
              <a:ext cx="129401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2147483647 h 72"/>
                <a:gd name="T14" fmla="*/ 2147483647 w 96"/>
                <a:gd name="T15" fmla="*/ 2147483647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2147483647 w 96"/>
                <a:gd name="T21" fmla="*/ 2147483647 h 72"/>
                <a:gd name="T22" fmla="*/ 2147483647 w 96"/>
                <a:gd name="T23" fmla="*/ 2147483647 h 72"/>
                <a:gd name="T24" fmla="*/ 2147483647 w 96"/>
                <a:gd name="T25" fmla="*/ 2147483647 h 72"/>
                <a:gd name="T26" fmla="*/ 2147483647 w 96"/>
                <a:gd name="T27" fmla="*/ 0 h 72"/>
                <a:gd name="T28" fmla="*/ 2147483647 w 96"/>
                <a:gd name="T29" fmla="*/ 0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0 w 96"/>
                <a:gd name="T37" fmla="*/ 2147483647 h 72"/>
                <a:gd name="T38" fmla="*/ 2147483647 w 96"/>
                <a:gd name="T39" fmla="*/ 2147483647 h 72"/>
                <a:gd name="T40" fmla="*/ 2147483647 w 96"/>
                <a:gd name="T41" fmla="*/ 2147483647 h 72"/>
                <a:gd name="T42" fmla="*/ 2147483647 w 96"/>
                <a:gd name="T43" fmla="*/ 2147483647 h 72"/>
                <a:gd name="T44" fmla="*/ 2147483647 w 96"/>
                <a:gd name="T45" fmla="*/ 2147483647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72"/>
                <a:gd name="T71" fmla="*/ 96 w 96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72">
                  <a:moveTo>
                    <a:pt x="40" y="40"/>
                  </a:moveTo>
                  <a:lnTo>
                    <a:pt x="56" y="40"/>
                  </a:lnTo>
                  <a:lnTo>
                    <a:pt x="64" y="56"/>
                  </a:lnTo>
                  <a:lnTo>
                    <a:pt x="72" y="64"/>
                  </a:lnTo>
                  <a:lnTo>
                    <a:pt x="80" y="72"/>
                  </a:lnTo>
                  <a:lnTo>
                    <a:pt x="88" y="72"/>
                  </a:lnTo>
                  <a:lnTo>
                    <a:pt x="96" y="64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Freeform 637"/>
            <p:cNvSpPr>
              <a:spLocks/>
            </p:cNvSpPr>
            <p:nvPr/>
          </p:nvSpPr>
          <p:spPr bwMode="auto">
            <a:xfrm>
              <a:off x="4171187" y="3293204"/>
              <a:ext cx="107468" cy="7457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0 h 56"/>
                <a:gd name="T20" fmla="*/ 2147483647 w 80"/>
                <a:gd name="T21" fmla="*/ 0 h 56"/>
                <a:gd name="T22" fmla="*/ 2147483647 w 80"/>
                <a:gd name="T23" fmla="*/ 0 h 56"/>
                <a:gd name="T24" fmla="*/ 0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0"/>
                <a:gd name="T49" fmla="*/ 0 h 56"/>
                <a:gd name="T50" fmla="*/ 80 w 80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0" name="Freeform 638"/>
            <p:cNvSpPr>
              <a:spLocks/>
            </p:cNvSpPr>
            <p:nvPr/>
          </p:nvSpPr>
          <p:spPr bwMode="auto">
            <a:xfrm>
              <a:off x="4869731" y="2316119"/>
              <a:ext cx="75667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2147483647 w 56"/>
                <a:gd name="T15" fmla="*/ 0 h 48"/>
                <a:gd name="T16" fmla="*/ 0 w 56"/>
                <a:gd name="T17" fmla="*/ 2147483647 h 48"/>
                <a:gd name="T18" fmla="*/ 0 w 56"/>
                <a:gd name="T19" fmla="*/ 2147483647 h 48"/>
                <a:gd name="T20" fmla="*/ 0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2147483647 w 56"/>
                <a:gd name="T29" fmla="*/ 2147483647 h 48"/>
                <a:gd name="T30" fmla="*/ 2147483647 w 56"/>
                <a:gd name="T31" fmla="*/ 2147483647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6"/>
                <a:gd name="T49" fmla="*/ 0 h 48"/>
                <a:gd name="T50" fmla="*/ 56 w 56"/>
                <a:gd name="T51" fmla="*/ 48 h 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Freeform 639"/>
            <p:cNvSpPr>
              <a:spLocks/>
            </p:cNvSpPr>
            <p:nvPr/>
          </p:nvSpPr>
          <p:spPr bwMode="auto">
            <a:xfrm>
              <a:off x="4171187" y="3293204"/>
              <a:ext cx="107468" cy="7457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0 h 56"/>
                <a:gd name="T24" fmla="*/ 2147483647 w 80"/>
                <a:gd name="T25" fmla="*/ 0 h 56"/>
                <a:gd name="T26" fmla="*/ 2147483647 w 80"/>
                <a:gd name="T27" fmla="*/ 0 h 56"/>
                <a:gd name="T28" fmla="*/ 0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0"/>
                <a:gd name="T58" fmla="*/ 0 h 56"/>
                <a:gd name="T59" fmla="*/ 80 w 80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Freeform 640"/>
            <p:cNvSpPr>
              <a:spLocks/>
            </p:cNvSpPr>
            <p:nvPr/>
          </p:nvSpPr>
          <p:spPr bwMode="auto">
            <a:xfrm>
              <a:off x="4182153" y="3100199"/>
              <a:ext cx="203971" cy="224807"/>
            </a:xfrm>
            <a:custGeom>
              <a:avLst/>
              <a:gdLst>
                <a:gd name="T0" fmla="*/ 2147483647 w 152"/>
                <a:gd name="T1" fmla="*/ 2147483647 h 168"/>
                <a:gd name="T2" fmla="*/ 2147483647 w 152"/>
                <a:gd name="T3" fmla="*/ 2147483647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0 h 168"/>
                <a:gd name="T24" fmla="*/ 2147483647 w 152"/>
                <a:gd name="T25" fmla="*/ 2147483647 h 168"/>
                <a:gd name="T26" fmla="*/ 2147483647 w 152"/>
                <a:gd name="T27" fmla="*/ 2147483647 h 168"/>
                <a:gd name="T28" fmla="*/ 2147483647 w 152"/>
                <a:gd name="T29" fmla="*/ 2147483647 h 168"/>
                <a:gd name="T30" fmla="*/ 2147483647 w 152"/>
                <a:gd name="T31" fmla="*/ 2147483647 h 168"/>
                <a:gd name="T32" fmla="*/ 2147483647 w 152"/>
                <a:gd name="T33" fmla="*/ 2147483647 h 168"/>
                <a:gd name="T34" fmla="*/ 0 w 152"/>
                <a:gd name="T35" fmla="*/ 2147483647 h 168"/>
                <a:gd name="T36" fmla="*/ 2147483647 w 152"/>
                <a:gd name="T37" fmla="*/ 2147483647 h 168"/>
                <a:gd name="T38" fmla="*/ 2147483647 w 152"/>
                <a:gd name="T39" fmla="*/ 2147483647 h 168"/>
                <a:gd name="T40" fmla="*/ 0 w 152"/>
                <a:gd name="T41" fmla="*/ 2147483647 h 168"/>
                <a:gd name="T42" fmla="*/ 2147483647 w 152"/>
                <a:gd name="T43" fmla="*/ 2147483647 h 168"/>
                <a:gd name="T44" fmla="*/ 2147483647 w 152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2"/>
                <a:gd name="T70" fmla="*/ 0 h 168"/>
                <a:gd name="T71" fmla="*/ 152 w 152"/>
                <a:gd name="T72" fmla="*/ 168 h 16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2" h="168">
                  <a:moveTo>
                    <a:pt x="24" y="144"/>
                  </a:moveTo>
                  <a:lnTo>
                    <a:pt x="40" y="152"/>
                  </a:lnTo>
                  <a:lnTo>
                    <a:pt x="48" y="160"/>
                  </a:lnTo>
                  <a:lnTo>
                    <a:pt x="56" y="168"/>
                  </a:lnTo>
                  <a:lnTo>
                    <a:pt x="72" y="152"/>
                  </a:lnTo>
                  <a:lnTo>
                    <a:pt x="80" y="160"/>
                  </a:lnTo>
                  <a:lnTo>
                    <a:pt x="136" y="160"/>
                  </a:lnTo>
                  <a:lnTo>
                    <a:pt x="152" y="152"/>
                  </a:lnTo>
                  <a:lnTo>
                    <a:pt x="144" y="144"/>
                  </a:lnTo>
                  <a:lnTo>
                    <a:pt x="128" y="32"/>
                  </a:lnTo>
                  <a:lnTo>
                    <a:pt x="144" y="32"/>
                  </a:lnTo>
                  <a:lnTo>
                    <a:pt x="104" y="0"/>
                  </a:lnTo>
                  <a:lnTo>
                    <a:pt x="104" y="16"/>
                  </a:lnTo>
                  <a:lnTo>
                    <a:pt x="64" y="16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80"/>
                  </a:lnTo>
                  <a:lnTo>
                    <a:pt x="0" y="80"/>
                  </a:lnTo>
                  <a:lnTo>
                    <a:pt x="8" y="104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16" y="144"/>
                  </a:lnTo>
                  <a:lnTo>
                    <a:pt x="24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3" name="Freeform 641"/>
            <p:cNvSpPr>
              <a:spLocks/>
            </p:cNvSpPr>
            <p:nvPr/>
          </p:nvSpPr>
          <p:spPr bwMode="auto">
            <a:xfrm>
              <a:off x="4880698" y="3013567"/>
              <a:ext cx="193004" cy="183135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2147483647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0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0 h 136"/>
                <a:gd name="T34" fmla="*/ 2147483647 w 144"/>
                <a:gd name="T35" fmla="*/ 2147483647 h 136"/>
                <a:gd name="T36" fmla="*/ 2147483647 w 144"/>
                <a:gd name="T37" fmla="*/ 0 h 136"/>
                <a:gd name="T38" fmla="*/ 2147483647 w 144"/>
                <a:gd name="T39" fmla="*/ 0 h 136"/>
                <a:gd name="T40" fmla="*/ 2147483647 w 144"/>
                <a:gd name="T41" fmla="*/ 2147483647 h 136"/>
                <a:gd name="T42" fmla="*/ 0 w 144"/>
                <a:gd name="T43" fmla="*/ 2147483647 h 1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4"/>
                <a:gd name="T67" fmla="*/ 0 h 136"/>
                <a:gd name="T68" fmla="*/ 144 w 144"/>
                <a:gd name="T69" fmla="*/ 136 h 1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4" h="136">
                  <a:moveTo>
                    <a:pt x="0" y="16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8" y="136"/>
                  </a:lnTo>
                  <a:lnTo>
                    <a:pt x="16" y="136"/>
                  </a:lnTo>
                  <a:lnTo>
                    <a:pt x="120" y="136"/>
                  </a:lnTo>
                  <a:lnTo>
                    <a:pt x="136" y="128"/>
                  </a:lnTo>
                  <a:lnTo>
                    <a:pt x="144" y="120"/>
                  </a:lnTo>
                  <a:lnTo>
                    <a:pt x="136" y="88"/>
                  </a:lnTo>
                  <a:lnTo>
                    <a:pt x="120" y="56"/>
                  </a:lnTo>
                  <a:lnTo>
                    <a:pt x="96" y="32"/>
                  </a:lnTo>
                  <a:lnTo>
                    <a:pt x="128" y="48"/>
                  </a:lnTo>
                  <a:lnTo>
                    <a:pt x="136" y="32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48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Freeform 642"/>
            <p:cNvSpPr>
              <a:spLocks/>
            </p:cNvSpPr>
            <p:nvPr/>
          </p:nvSpPr>
          <p:spPr bwMode="auto">
            <a:xfrm>
              <a:off x="4622993" y="2981765"/>
              <a:ext cx="279637" cy="268671"/>
            </a:xfrm>
            <a:custGeom>
              <a:avLst/>
              <a:gdLst>
                <a:gd name="T0" fmla="*/ 2147483647 w 208"/>
                <a:gd name="T1" fmla="*/ 2147483647 h 200"/>
                <a:gd name="T2" fmla="*/ 2147483647 w 208"/>
                <a:gd name="T3" fmla="*/ 2147483647 h 200"/>
                <a:gd name="T4" fmla="*/ 2147483647 w 208"/>
                <a:gd name="T5" fmla="*/ 2147483647 h 200"/>
                <a:gd name="T6" fmla="*/ 0 w 208"/>
                <a:gd name="T7" fmla="*/ 2147483647 h 200"/>
                <a:gd name="T8" fmla="*/ 0 w 208"/>
                <a:gd name="T9" fmla="*/ 2147483647 h 200"/>
                <a:gd name="T10" fmla="*/ 2147483647 w 208"/>
                <a:gd name="T11" fmla="*/ 2147483647 h 200"/>
                <a:gd name="T12" fmla="*/ 2147483647 w 208"/>
                <a:gd name="T13" fmla="*/ 2147483647 h 200"/>
                <a:gd name="T14" fmla="*/ 2147483647 w 208"/>
                <a:gd name="T15" fmla="*/ 2147483647 h 200"/>
                <a:gd name="T16" fmla="*/ 2147483647 w 208"/>
                <a:gd name="T17" fmla="*/ 2147483647 h 200"/>
                <a:gd name="T18" fmla="*/ 2147483647 w 208"/>
                <a:gd name="T19" fmla="*/ 2147483647 h 200"/>
                <a:gd name="T20" fmla="*/ 2147483647 w 208"/>
                <a:gd name="T21" fmla="*/ 2147483647 h 200"/>
                <a:gd name="T22" fmla="*/ 2147483647 w 208"/>
                <a:gd name="T23" fmla="*/ 2147483647 h 200"/>
                <a:gd name="T24" fmla="*/ 2147483647 w 208"/>
                <a:gd name="T25" fmla="*/ 2147483647 h 200"/>
                <a:gd name="T26" fmla="*/ 2147483647 w 208"/>
                <a:gd name="T27" fmla="*/ 2147483647 h 200"/>
                <a:gd name="T28" fmla="*/ 2147483647 w 208"/>
                <a:gd name="T29" fmla="*/ 2147483647 h 200"/>
                <a:gd name="T30" fmla="*/ 2147483647 w 208"/>
                <a:gd name="T31" fmla="*/ 2147483647 h 200"/>
                <a:gd name="T32" fmla="*/ 2147483647 w 208"/>
                <a:gd name="T33" fmla="*/ 2147483647 h 200"/>
                <a:gd name="T34" fmla="*/ 2147483647 w 208"/>
                <a:gd name="T35" fmla="*/ 2147483647 h 200"/>
                <a:gd name="T36" fmla="*/ 2147483647 w 208"/>
                <a:gd name="T37" fmla="*/ 2147483647 h 200"/>
                <a:gd name="T38" fmla="*/ 2147483647 w 208"/>
                <a:gd name="T39" fmla="*/ 2147483647 h 200"/>
                <a:gd name="T40" fmla="*/ 2147483647 w 208"/>
                <a:gd name="T41" fmla="*/ 2147483647 h 200"/>
                <a:gd name="T42" fmla="*/ 2147483647 w 208"/>
                <a:gd name="T43" fmla="*/ 2147483647 h 200"/>
                <a:gd name="T44" fmla="*/ 2147483647 w 208"/>
                <a:gd name="T45" fmla="*/ 2147483647 h 200"/>
                <a:gd name="T46" fmla="*/ 2147483647 w 208"/>
                <a:gd name="T47" fmla="*/ 2147483647 h 200"/>
                <a:gd name="T48" fmla="*/ 2147483647 w 208"/>
                <a:gd name="T49" fmla="*/ 2147483647 h 200"/>
                <a:gd name="T50" fmla="*/ 2147483647 w 208"/>
                <a:gd name="T51" fmla="*/ 2147483647 h 200"/>
                <a:gd name="T52" fmla="*/ 2147483647 w 208"/>
                <a:gd name="T53" fmla="*/ 2147483647 h 200"/>
                <a:gd name="T54" fmla="*/ 2147483647 w 208"/>
                <a:gd name="T55" fmla="*/ 2147483647 h 200"/>
                <a:gd name="T56" fmla="*/ 2147483647 w 208"/>
                <a:gd name="T57" fmla="*/ 2147483647 h 200"/>
                <a:gd name="T58" fmla="*/ 2147483647 w 208"/>
                <a:gd name="T59" fmla="*/ 2147483647 h 200"/>
                <a:gd name="T60" fmla="*/ 2147483647 w 208"/>
                <a:gd name="T61" fmla="*/ 2147483647 h 200"/>
                <a:gd name="T62" fmla="*/ 2147483647 w 208"/>
                <a:gd name="T63" fmla="*/ 0 h 200"/>
                <a:gd name="T64" fmla="*/ 2147483647 w 208"/>
                <a:gd name="T65" fmla="*/ 2147483647 h 200"/>
                <a:gd name="T66" fmla="*/ 2147483647 w 208"/>
                <a:gd name="T67" fmla="*/ 2147483647 h 2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08"/>
                <a:gd name="T103" fmla="*/ 0 h 200"/>
                <a:gd name="T104" fmla="*/ 208 w 208"/>
                <a:gd name="T105" fmla="*/ 200 h 2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08" h="200">
                  <a:moveTo>
                    <a:pt x="16" y="24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0" y="112"/>
                  </a:lnTo>
                  <a:lnTo>
                    <a:pt x="24" y="136"/>
                  </a:lnTo>
                  <a:lnTo>
                    <a:pt x="32" y="136"/>
                  </a:lnTo>
                  <a:lnTo>
                    <a:pt x="64" y="144"/>
                  </a:lnTo>
                  <a:lnTo>
                    <a:pt x="72" y="152"/>
                  </a:lnTo>
                  <a:lnTo>
                    <a:pt x="88" y="144"/>
                  </a:lnTo>
                  <a:lnTo>
                    <a:pt x="184" y="192"/>
                  </a:lnTo>
                  <a:lnTo>
                    <a:pt x="192" y="200"/>
                  </a:lnTo>
                  <a:lnTo>
                    <a:pt x="192" y="184"/>
                  </a:lnTo>
                  <a:lnTo>
                    <a:pt x="200" y="184"/>
                  </a:lnTo>
                  <a:lnTo>
                    <a:pt x="208" y="160"/>
                  </a:lnTo>
                  <a:lnTo>
                    <a:pt x="200" y="160"/>
                  </a:lnTo>
                  <a:lnTo>
                    <a:pt x="200" y="64"/>
                  </a:lnTo>
                  <a:lnTo>
                    <a:pt x="200" y="56"/>
                  </a:lnTo>
                  <a:lnTo>
                    <a:pt x="192" y="40"/>
                  </a:lnTo>
                  <a:lnTo>
                    <a:pt x="200" y="32"/>
                  </a:lnTo>
                  <a:lnTo>
                    <a:pt x="200" y="24"/>
                  </a:lnTo>
                  <a:lnTo>
                    <a:pt x="192" y="16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36" y="16"/>
                  </a:lnTo>
                  <a:lnTo>
                    <a:pt x="136" y="32"/>
                  </a:lnTo>
                  <a:lnTo>
                    <a:pt x="112" y="40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Freeform 643"/>
            <p:cNvSpPr>
              <a:spLocks/>
            </p:cNvSpPr>
            <p:nvPr/>
          </p:nvSpPr>
          <p:spPr bwMode="auto">
            <a:xfrm>
              <a:off x="4591191" y="2896229"/>
              <a:ext cx="74570" cy="139271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104"/>
                <a:gd name="T65" fmla="*/ 56 w 56"/>
                <a:gd name="T66" fmla="*/ 104 h 1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Freeform 644"/>
            <p:cNvSpPr>
              <a:spLocks/>
            </p:cNvSpPr>
            <p:nvPr/>
          </p:nvSpPr>
          <p:spPr bwMode="auto">
            <a:xfrm>
              <a:off x="4245757" y="2928031"/>
              <a:ext cx="203971" cy="161202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Freeform 645"/>
            <p:cNvSpPr>
              <a:spLocks/>
            </p:cNvSpPr>
            <p:nvPr/>
          </p:nvSpPr>
          <p:spPr bwMode="auto">
            <a:xfrm>
              <a:off x="4591191" y="2896229"/>
              <a:ext cx="74570" cy="139271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2147483647 w 56"/>
                <a:gd name="T43" fmla="*/ 2147483647 h 10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6"/>
                <a:gd name="T67" fmla="*/ 0 h 104"/>
                <a:gd name="T68" fmla="*/ 56 w 56"/>
                <a:gd name="T69" fmla="*/ 104 h 10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Freeform 646"/>
            <p:cNvSpPr>
              <a:spLocks/>
            </p:cNvSpPr>
            <p:nvPr/>
          </p:nvSpPr>
          <p:spPr bwMode="auto">
            <a:xfrm>
              <a:off x="4245757" y="2928031"/>
              <a:ext cx="203971" cy="161202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Freeform 647"/>
            <p:cNvSpPr>
              <a:spLocks/>
            </p:cNvSpPr>
            <p:nvPr/>
          </p:nvSpPr>
          <p:spPr bwMode="auto">
            <a:xfrm>
              <a:off x="4182153" y="3089233"/>
              <a:ext cx="139270" cy="118435"/>
            </a:xfrm>
            <a:custGeom>
              <a:avLst/>
              <a:gdLst>
                <a:gd name="T0" fmla="*/ 2147483647 w 104"/>
                <a:gd name="T1" fmla="*/ 2147483647 h 88"/>
                <a:gd name="T2" fmla="*/ 2147483647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0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0 w 104"/>
                <a:gd name="T19" fmla="*/ 2147483647 h 88"/>
                <a:gd name="T20" fmla="*/ 2147483647 w 104"/>
                <a:gd name="T21" fmla="*/ 2147483647 h 88"/>
                <a:gd name="T22" fmla="*/ 2147483647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88"/>
                <a:gd name="T38" fmla="*/ 104 w 104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88">
                  <a:moveTo>
                    <a:pt x="56" y="64"/>
                  </a:moveTo>
                  <a:lnTo>
                    <a:pt x="64" y="56"/>
                  </a:lnTo>
                  <a:lnTo>
                    <a:pt x="64" y="24"/>
                  </a:lnTo>
                  <a:lnTo>
                    <a:pt x="104" y="24"/>
                  </a:lnTo>
                  <a:lnTo>
                    <a:pt x="104" y="8"/>
                  </a:lnTo>
                  <a:lnTo>
                    <a:pt x="10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16" y="48"/>
                  </a:lnTo>
                  <a:lnTo>
                    <a:pt x="0" y="88"/>
                  </a:lnTo>
                  <a:lnTo>
                    <a:pt x="48" y="88"/>
                  </a:lnTo>
                  <a:lnTo>
                    <a:pt x="56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Freeform 648"/>
            <p:cNvSpPr>
              <a:spLocks/>
            </p:cNvSpPr>
            <p:nvPr/>
          </p:nvSpPr>
          <p:spPr bwMode="auto">
            <a:xfrm>
              <a:off x="4192022" y="3357905"/>
              <a:ext cx="42768" cy="31802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4"/>
                <a:gd name="T26" fmla="*/ 32 w 32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Freeform 649"/>
            <p:cNvSpPr>
              <a:spLocks/>
            </p:cNvSpPr>
            <p:nvPr/>
          </p:nvSpPr>
          <p:spPr bwMode="auto">
            <a:xfrm>
              <a:off x="4837930" y="3174769"/>
              <a:ext cx="278541" cy="344338"/>
            </a:xfrm>
            <a:custGeom>
              <a:avLst/>
              <a:gdLst>
                <a:gd name="T0" fmla="*/ 2147483647 w 208"/>
                <a:gd name="T1" fmla="*/ 2147483647 h 256"/>
                <a:gd name="T2" fmla="*/ 2147483647 w 208"/>
                <a:gd name="T3" fmla="*/ 2147483647 h 256"/>
                <a:gd name="T4" fmla="*/ 2147483647 w 208"/>
                <a:gd name="T5" fmla="*/ 2147483647 h 256"/>
                <a:gd name="T6" fmla="*/ 2147483647 w 208"/>
                <a:gd name="T7" fmla="*/ 2147483647 h 256"/>
                <a:gd name="T8" fmla="*/ 2147483647 w 208"/>
                <a:gd name="T9" fmla="*/ 2147483647 h 256"/>
                <a:gd name="T10" fmla="*/ 2147483647 w 208"/>
                <a:gd name="T11" fmla="*/ 2147483647 h 256"/>
                <a:gd name="T12" fmla="*/ 2147483647 w 208"/>
                <a:gd name="T13" fmla="*/ 2147483647 h 256"/>
                <a:gd name="T14" fmla="*/ 2147483647 w 208"/>
                <a:gd name="T15" fmla="*/ 2147483647 h 256"/>
                <a:gd name="T16" fmla="*/ 2147483647 w 208"/>
                <a:gd name="T17" fmla="*/ 2147483647 h 256"/>
                <a:gd name="T18" fmla="*/ 0 w 208"/>
                <a:gd name="T19" fmla="*/ 2147483647 h 256"/>
                <a:gd name="T20" fmla="*/ 2147483647 w 208"/>
                <a:gd name="T21" fmla="*/ 2147483647 h 256"/>
                <a:gd name="T22" fmla="*/ 2147483647 w 208"/>
                <a:gd name="T23" fmla="*/ 2147483647 h 256"/>
                <a:gd name="T24" fmla="*/ 2147483647 w 208"/>
                <a:gd name="T25" fmla="*/ 2147483647 h 256"/>
                <a:gd name="T26" fmla="*/ 2147483647 w 208"/>
                <a:gd name="T27" fmla="*/ 2147483647 h 256"/>
                <a:gd name="T28" fmla="*/ 2147483647 w 208"/>
                <a:gd name="T29" fmla="*/ 2147483647 h 256"/>
                <a:gd name="T30" fmla="*/ 2147483647 w 208"/>
                <a:gd name="T31" fmla="*/ 2147483647 h 256"/>
                <a:gd name="T32" fmla="*/ 2147483647 w 208"/>
                <a:gd name="T33" fmla="*/ 2147483647 h 256"/>
                <a:gd name="T34" fmla="*/ 2147483647 w 208"/>
                <a:gd name="T35" fmla="*/ 2147483647 h 256"/>
                <a:gd name="T36" fmla="*/ 2147483647 w 208"/>
                <a:gd name="T37" fmla="*/ 2147483647 h 256"/>
                <a:gd name="T38" fmla="*/ 2147483647 w 208"/>
                <a:gd name="T39" fmla="*/ 2147483647 h 256"/>
                <a:gd name="T40" fmla="*/ 2147483647 w 208"/>
                <a:gd name="T41" fmla="*/ 2147483647 h 256"/>
                <a:gd name="T42" fmla="*/ 2147483647 w 208"/>
                <a:gd name="T43" fmla="*/ 2147483647 h 256"/>
                <a:gd name="T44" fmla="*/ 2147483647 w 208"/>
                <a:gd name="T45" fmla="*/ 2147483647 h 256"/>
                <a:gd name="T46" fmla="*/ 2147483647 w 208"/>
                <a:gd name="T47" fmla="*/ 2147483647 h 256"/>
                <a:gd name="T48" fmla="*/ 2147483647 w 208"/>
                <a:gd name="T49" fmla="*/ 2147483647 h 256"/>
                <a:gd name="T50" fmla="*/ 2147483647 w 208"/>
                <a:gd name="T51" fmla="*/ 2147483647 h 256"/>
                <a:gd name="T52" fmla="*/ 2147483647 w 208"/>
                <a:gd name="T53" fmla="*/ 2147483647 h 256"/>
                <a:gd name="T54" fmla="*/ 2147483647 w 208"/>
                <a:gd name="T55" fmla="*/ 2147483647 h 256"/>
                <a:gd name="T56" fmla="*/ 2147483647 w 208"/>
                <a:gd name="T57" fmla="*/ 2147483647 h 256"/>
                <a:gd name="T58" fmla="*/ 2147483647 w 208"/>
                <a:gd name="T59" fmla="*/ 2147483647 h 256"/>
                <a:gd name="T60" fmla="*/ 2147483647 w 208"/>
                <a:gd name="T61" fmla="*/ 2147483647 h 256"/>
                <a:gd name="T62" fmla="*/ 2147483647 w 208"/>
                <a:gd name="T63" fmla="*/ 2147483647 h 256"/>
                <a:gd name="T64" fmla="*/ 2147483647 w 208"/>
                <a:gd name="T65" fmla="*/ 2147483647 h 256"/>
                <a:gd name="T66" fmla="*/ 2147483647 w 208"/>
                <a:gd name="T67" fmla="*/ 2147483647 h 256"/>
                <a:gd name="T68" fmla="*/ 2147483647 w 208"/>
                <a:gd name="T69" fmla="*/ 2147483647 h 256"/>
                <a:gd name="T70" fmla="*/ 2147483647 w 208"/>
                <a:gd name="T71" fmla="*/ 0 h 256"/>
                <a:gd name="T72" fmla="*/ 2147483647 w 208"/>
                <a:gd name="T73" fmla="*/ 2147483647 h 256"/>
                <a:gd name="T74" fmla="*/ 2147483647 w 208"/>
                <a:gd name="T75" fmla="*/ 2147483647 h 2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256"/>
                <a:gd name="T116" fmla="*/ 208 w 208"/>
                <a:gd name="T117" fmla="*/ 256 h 2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256">
                  <a:moveTo>
                    <a:pt x="152" y="16"/>
                  </a:moveTo>
                  <a:lnTo>
                    <a:pt x="48" y="16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56"/>
                  </a:lnTo>
                  <a:lnTo>
                    <a:pt x="24" y="48"/>
                  </a:lnTo>
                  <a:lnTo>
                    <a:pt x="24" y="96"/>
                  </a:lnTo>
                  <a:lnTo>
                    <a:pt x="8" y="104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16" y="160"/>
                  </a:lnTo>
                  <a:lnTo>
                    <a:pt x="24" y="176"/>
                  </a:lnTo>
                  <a:lnTo>
                    <a:pt x="32" y="200"/>
                  </a:lnTo>
                  <a:lnTo>
                    <a:pt x="48" y="208"/>
                  </a:lnTo>
                  <a:lnTo>
                    <a:pt x="72" y="232"/>
                  </a:lnTo>
                  <a:lnTo>
                    <a:pt x="80" y="240"/>
                  </a:lnTo>
                  <a:lnTo>
                    <a:pt x="104" y="240"/>
                  </a:lnTo>
                  <a:lnTo>
                    <a:pt x="120" y="256"/>
                  </a:lnTo>
                  <a:lnTo>
                    <a:pt x="144" y="248"/>
                  </a:lnTo>
                  <a:lnTo>
                    <a:pt x="168" y="240"/>
                  </a:lnTo>
                  <a:lnTo>
                    <a:pt x="176" y="240"/>
                  </a:lnTo>
                  <a:lnTo>
                    <a:pt x="176" y="232"/>
                  </a:lnTo>
                  <a:lnTo>
                    <a:pt x="168" y="224"/>
                  </a:lnTo>
                  <a:lnTo>
                    <a:pt x="160" y="216"/>
                  </a:lnTo>
                  <a:lnTo>
                    <a:pt x="144" y="200"/>
                  </a:lnTo>
                  <a:lnTo>
                    <a:pt x="144" y="192"/>
                  </a:lnTo>
                  <a:lnTo>
                    <a:pt x="152" y="192"/>
                  </a:lnTo>
                  <a:lnTo>
                    <a:pt x="160" y="168"/>
                  </a:lnTo>
                  <a:lnTo>
                    <a:pt x="176" y="152"/>
                  </a:lnTo>
                  <a:lnTo>
                    <a:pt x="184" y="128"/>
                  </a:lnTo>
                  <a:lnTo>
                    <a:pt x="192" y="80"/>
                  </a:lnTo>
                  <a:lnTo>
                    <a:pt x="200" y="72"/>
                  </a:lnTo>
                  <a:lnTo>
                    <a:pt x="208" y="72"/>
                  </a:lnTo>
                  <a:lnTo>
                    <a:pt x="200" y="48"/>
                  </a:lnTo>
                  <a:lnTo>
                    <a:pt x="192" y="16"/>
                  </a:lnTo>
                  <a:lnTo>
                    <a:pt x="176" y="0"/>
                  </a:lnTo>
                  <a:lnTo>
                    <a:pt x="168" y="8"/>
                  </a:lnTo>
                  <a:lnTo>
                    <a:pt x="15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Freeform 650"/>
            <p:cNvSpPr>
              <a:spLocks/>
            </p:cNvSpPr>
            <p:nvPr/>
          </p:nvSpPr>
          <p:spPr bwMode="auto">
            <a:xfrm>
              <a:off x="4321423" y="3400672"/>
              <a:ext cx="107468" cy="96502"/>
            </a:xfrm>
            <a:custGeom>
              <a:avLst/>
              <a:gdLst>
                <a:gd name="T0" fmla="*/ 2147483647 w 80"/>
                <a:gd name="T1" fmla="*/ 2147483647 h 72"/>
                <a:gd name="T2" fmla="*/ 2147483647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0 h 72"/>
                <a:gd name="T10" fmla="*/ 2147483647 w 80"/>
                <a:gd name="T11" fmla="*/ 0 h 72"/>
                <a:gd name="T12" fmla="*/ 2147483647 w 80"/>
                <a:gd name="T13" fmla="*/ 0 h 72"/>
                <a:gd name="T14" fmla="*/ 2147483647 w 80"/>
                <a:gd name="T15" fmla="*/ 0 h 72"/>
                <a:gd name="T16" fmla="*/ 2147483647 w 80"/>
                <a:gd name="T17" fmla="*/ 0 h 72"/>
                <a:gd name="T18" fmla="*/ 2147483647 w 80"/>
                <a:gd name="T19" fmla="*/ 2147483647 h 72"/>
                <a:gd name="T20" fmla="*/ 2147483647 w 80"/>
                <a:gd name="T21" fmla="*/ 2147483647 h 72"/>
                <a:gd name="T22" fmla="*/ 0 w 80"/>
                <a:gd name="T23" fmla="*/ 2147483647 h 72"/>
                <a:gd name="T24" fmla="*/ 2147483647 w 80"/>
                <a:gd name="T25" fmla="*/ 2147483647 h 72"/>
                <a:gd name="T26" fmla="*/ 2147483647 w 80"/>
                <a:gd name="T27" fmla="*/ 2147483647 h 72"/>
                <a:gd name="T28" fmla="*/ 2147483647 w 80"/>
                <a:gd name="T29" fmla="*/ 2147483647 h 72"/>
                <a:gd name="T30" fmla="*/ 2147483647 w 80"/>
                <a:gd name="T31" fmla="*/ 2147483647 h 72"/>
                <a:gd name="T32" fmla="*/ 2147483647 w 80"/>
                <a:gd name="T33" fmla="*/ 2147483647 h 72"/>
                <a:gd name="T34" fmla="*/ 2147483647 w 80"/>
                <a:gd name="T35" fmla="*/ 2147483647 h 72"/>
                <a:gd name="T36" fmla="*/ 2147483647 w 80"/>
                <a:gd name="T37" fmla="*/ 2147483647 h 72"/>
                <a:gd name="T38" fmla="*/ 2147483647 w 80"/>
                <a:gd name="T39" fmla="*/ 2147483647 h 72"/>
                <a:gd name="T40" fmla="*/ 2147483647 w 80"/>
                <a:gd name="T41" fmla="*/ 2147483647 h 7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72"/>
                <a:gd name="T65" fmla="*/ 80 w 80"/>
                <a:gd name="T66" fmla="*/ 72 h 7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72">
                  <a:moveTo>
                    <a:pt x="72" y="40"/>
                  </a:moveTo>
                  <a:lnTo>
                    <a:pt x="80" y="24"/>
                  </a:lnTo>
                  <a:lnTo>
                    <a:pt x="72" y="8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64" y="64"/>
                  </a:lnTo>
                  <a:lnTo>
                    <a:pt x="72" y="64"/>
                  </a:lnTo>
                  <a:lnTo>
                    <a:pt x="72" y="48"/>
                  </a:lnTo>
                  <a:lnTo>
                    <a:pt x="7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Freeform 651"/>
            <p:cNvSpPr>
              <a:spLocks/>
            </p:cNvSpPr>
            <p:nvPr/>
          </p:nvSpPr>
          <p:spPr bwMode="auto">
            <a:xfrm>
              <a:off x="4267689" y="3432474"/>
              <a:ext cx="74570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2147483647 h 48"/>
                <a:gd name="T10" fmla="*/ 2147483647 w 56"/>
                <a:gd name="T11" fmla="*/ 0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0 w 56"/>
                <a:gd name="T17" fmla="*/ 2147483647 h 48"/>
                <a:gd name="T18" fmla="*/ 2147483647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48" y="32"/>
                  </a:move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Freeform 652"/>
            <p:cNvSpPr>
              <a:spLocks/>
            </p:cNvSpPr>
            <p:nvPr/>
          </p:nvSpPr>
          <p:spPr bwMode="auto">
            <a:xfrm>
              <a:off x="4234791" y="3411638"/>
              <a:ext cx="53734" cy="53735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0 h 40"/>
                <a:gd name="T6" fmla="*/ 2147483647 w 40"/>
                <a:gd name="T7" fmla="*/ 0 h 40"/>
                <a:gd name="T8" fmla="*/ 2147483647 w 40"/>
                <a:gd name="T9" fmla="*/ 2147483647 h 40"/>
                <a:gd name="T10" fmla="*/ 0 w 40"/>
                <a:gd name="T11" fmla="*/ 2147483647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40"/>
                <a:gd name="T32" fmla="*/ 40 w 40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Freeform 653"/>
            <p:cNvSpPr>
              <a:spLocks/>
            </p:cNvSpPr>
            <p:nvPr/>
          </p:nvSpPr>
          <p:spPr bwMode="auto">
            <a:xfrm>
              <a:off x="4196409" y="3357905"/>
              <a:ext cx="42768" cy="31802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0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24"/>
                <a:gd name="T29" fmla="*/ 32 w 32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Freeform 654"/>
            <p:cNvSpPr>
              <a:spLocks/>
            </p:cNvSpPr>
            <p:nvPr/>
          </p:nvSpPr>
          <p:spPr bwMode="auto">
            <a:xfrm>
              <a:off x="4239177" y="3411638"/>
              <a:ext cx="53734" cy="53735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0 h 40"/>
                <a:gd name="T8" fmla="*/ 2147483647 w 40"/>
                <a:gd name="T9" fmla="*/ 0 h 40"/>
                <a:gd name="T10" fmla="*/ 2147483647 w 40"/>
                <a:gd name="T11" fmla="*/ 2147483647 h 40"/>
                <a:gd name="T12" fmla="*/ 0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2147483647 w 40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40"/>
                <a:gd name="T35" fmla="*/ 40 w 40"/>
                <a:gd name="T36" fmla="*/ 40 h 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Freeform 655"/>
            <p:cNvSpPr>
              <a:spLocks/>
            </p:cNvSpPr>
            <p:nvPr/>
          </p:nvSpPr>
          <p:spPr bwMode="auto">
            <a:xfrm>
              <a:off x="4321423" y="3089233"/>
              <a:ext cx="1097" cy="10966"/>
            </a:xfrm>
            <a:custGeom>
              <a:avLst/>
              <a:gdLst>
                <a:gd name="T0" fmla="*/ 0 w 1942"/>
                <a:gd name="T1" fmla="*/ 0 h 8"/>
                <a:gd name="T2" fmla="*/ 0 w 1942"/>
                <a:gd name="T3" fmla="*/ 2147483647 h 8"/>
                <a:gd name="T4" fmla="*/ 0 w 1942"/>
                <a:gd name="T5" fmla="*/ 0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0"/>
                  </a:move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Freeform 656"/>
            <p:cNvSpPr>
              <a:spLocks/>
            </p:cNvSpPr>
            <p:nvPr/>
          </p:nvSpPr>
          <p:spPr bwMode="auto">
            <a:xfrm>
              <a:off x="4321423" y="2896229"/>
              <a:ext cx="344338" cy="354207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2147483647 w 257"/>
                <a:gd name="T39" fmla="*/ 2147483647 h 264"/>
                <a:gd name="T40" fmla="*/ 2147483647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0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0 w 257"/>
                <a:gd name="T73" fmla="*/ 2147483647 h 264"/>
                <a:gd name="T74" fmla="*/ 0 w 257"/>
                <a:gd name="T75" fmla="*/ 2147483647 h 264"/>
                <a:gd name="T76" fmla="*/ 0 w 257"/>
                <a:gd name="T77" fmla="*/ 2147483647 h 264"/>
                <a:gd name="T78" fmla="*/ 2147483647 w 257"/>
                <a:gd name="T79" fmla="*/ 2147483647 h 2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57"/>
                <a:gd name="T121" fmla="*/ 0 h 264"/>
                <a:gd name="T122" fmla="*/ 257 w 257"/>
                <a:gd name="T123" fmla="*/ 264 h 2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Rectangle 657"/>
            <p:cNvSpPr>
              <a:spLocks noChangeArrowheads="1"/>
            </p:cNvSpPr>
            <p:nvPr/>
          </p:nvSpPr>
          <p:spPr bwMode="auto">
            <a:xfrm>
              <a:off x="4321423" y="3089233"/>
              <a:ext cx="0" cy="10966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0" name="Freeform 658"/>
            <p:cNvSpPr>
              <a:spLocks/>
            </p:cNvSpPr>
            <p:nvPr/>
          </p:nvSpPr>
          <p:spPr bwMode="auto">
            <a:xfrm>
              <a:off x="4321423" y="2896229"/>
              <a:ext cx="344338" cy="354207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0 w 257"/>
                <a:gd name="T39" fmla="*/ 2147483647 h 264"/>
                <a:gd name="T40" fmla="*/ 0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2147483647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2147483647 w 257"/>
                <a:gd name="T73" fmla="*/ 2147483647 h 264"/>
                <a:gd name="T74" fmla="*/ 2147483647 w 257"/>
                <a:gd name="T75" fmla="*/ 2147483647 h 264"/>
                <a:gd name="T76" fmla="*/ 2147483647 w 257"/>
                <a:gd name="T77" fmla="*/ 2147483647 h 264"/>
                <a:gd name="T78" fmla="*/ 2147483647 w 257"/>
                <a:gd name="T79" fmla="*/ 2147483647 h 264"/>
                <a:gd name="T80" fmla="*/ 0 w 257"/>
                <a:gd name="T81" fmla="*/ 2147483647 h 264"/>
                <a:gd name="T82" fmla="*/ 0 w 257"/>
                <a:gd name="T83" fmla="*/ 2147483647 h 26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7"/>
                <a:gd name="T127" fmla="*/ 0 h 264"/>
                <a:gd name="T128" fmla="*/ 257 w 257"/>
                <a:gd name="T129" fmla="*/ 264 h 26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Freeform 659"/>
            <p:cNvSpPr>
              <a:spLocks/>
            </p:cNvSpPr>
            <p:nvPr/>
          </p:nvSpPr>
          <p:spPr bwMode="auto">
            <a:xfrm>
              <a:off x="4342259" y="2874296"/>
              <a:ext cx="10966" cy="1097"/>
            </a:xfrm>
            <a:custGeom>
              <a:avLst/>
              <a:gdLst>
                <a:gd name="T0" fmla="*/ 2147483647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Freeform 660"/>
            <p:cNvSpPr>
              <a:spLocks/>
            </p:cNvSpPr>
            <p:nvPr/>
          </p:nvSpPr>
          <p:spPr bwMode="auto">
            <a:xfrm>
              <a:off x="4353225" y="279972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Rectangle 661"/>
            <p:cNvSpPr>
              <a:spLocks noChangeArrowheads="1"/>
            </p:cNvSpPr>
            <p:nvPr/>
          </p:nvSpPr>
          <p:spPr bwMode="auto">
            <a:xfrm>
              <a:off x="4342259" y="2874296"/>
              <a:ext cx="10966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4" name="Freeform 662"/>
            <p:cNvSpPr>
              <a:spLocks/>
            </p:cNvSpPr>
            <p:nvPr/>
          </p:nvSpPr>
          <p:spPr bwMode="auto">
            <a:xfrm>
              <a:off x="4353225" y="279972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w 8"/>
                <a:gd name="T7" fmla="*/ 0 h 19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943"/>
                <a:gd name="T14" fmla="*/ 8 w 8"/>
                <a:gd name="T15" fmla="*/ 1943 h 19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Freeform 663"/>
            <p:cNvSpPr>
              <a:spLocks/>
            </p:cNvSpPr>
            <p:nvPr/>
          </p:nvSpPr>
          <p:spPr bwMode="auto">
            <a:xfrm>
              <a:off x="4310457" y="2755862"/>
              <a:ext cx="203971" cy="161203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0 h 120"/>
                <a:gd name="T12" fmla="*/ 2147483647 w 152"/>
                <a:gd name="T13" fmla="*/ 0 h 120"/>
                <a:gd name="T14" fmla="*/ 2147483647 w 152"/>
                <a:gd name="T15" fmla="*/ 0 h 120"/>
                <a:gd name="T16" fmla="*/ 2147483647 w 152"/>
                <a:gd name="T17" fmla="*/ 0 h 120"/>
                <a:gd name="T18" fmla="*/ 0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2147483647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2147483647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2147483647 w 152"/>
                <a:gd name="T45" fmla="*/ 2147483647 h 120"/>
                <a:gd name="T46" fmla="*/ 2147483647 w 152"/>
                <a:gd name="T47" fmla="*/ 2147483647 h 120"/>
                <a:gd name="T48" fmla="*/ 2147483647 w 152"/>
                <a:gd name="T49" fmla="*/ 2147483647 h 120"/>
                <a:gd name="T50" fmla="*/ 2147483647 w 152"/>
                <a:gd name="T51" fmla="*/ 2147483647 h 120"/>
                <a:gd name="T52" fmla="*/ 2147483647 w 152"/>
                <a:gd name="T53" fmla="*/ 2147483647 h 120"/>
                <a:gd name="T54" fmla="*/ 2147483647 w 152"/>
                <a:gd name="T55" fmla="*/ 2147483647 h 120"/>
                <a:gd name="T56" fmla="*/ 2147483647 w 152"/>
                <a:gd name="T57" fmla="*/ 2147483647 h 120"/>
                <a:gd name="T58" fmla="*/ 2147483647 w 152"/>
                <a:gd name="T59" fmla="*/ 2147483647 h 120"/>
                <a:gd name="T60" fmla="*/ 2147483647 w 152"/>
                <a:gd name="T61" fmla="*/ 2147483647 h 120"/>
                <a:gd name="T62" fmla="*/ 2147483647 w 152"/>
                <a:gd name="T63" fmla="*/ 2147483647 h 120"/>
                <a:gd name="T64" fmla="*/ 2147483647 w 152"/>
                <a:gd name="T65" fmla="*/ 2147483647 h 120"/>
                <a:gd name="T66" fmla="*/ 2147483647 w 152"/>
                <a:gd name="T67" fmla="*/ 2147483647 h 1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20"/>
                <a:gd name="T104" fmla="*/ 152 w 152"/>
                <a:gd name="T105" fmla="*/ 120 h 12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20">
                  <a:moveTo>
                    <a:pt x="136" y="16"/>
                  </a:moveTo>
                  <a:lnTo>
                    <a:pt x="128" y="16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24" y="96"/>
                  </a:lnTo>
                  <a:lnTo>
                    <a:pt x="24" y="104"/>
                  </a:lnTo>
                  <a:lnTo>
                    <a:pt x="32" y="104"/>
                  </a:lnTo>
                  <a:lnTo>
                    <a:pt x="48" y="120"/>
                  </a:lnTo>
                  <a:lnTo>
                    <a:pt x="72" y="112"/>
                  </a:lnTo>
                  <a:lnTo>
                    <a:pt x="96" y="104"/>
                  </a:lnTo>
                  <a:lnTo>
                    <a:pt x="104" y="88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Freeform 664"/>
            <p:cNvSpPr>
              <a:spLocks/>
            </p:cNvSpPr>
            <p:nvPr/>
          </p:nvSpPr>
          <p:spPr bwMode="auto">
            <a:xfrm>
              <a:off x="4310457" y="2788760"/>
              <a:ext cx="53735" cy="107468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0 h 80"/>
                <a:gd name="T20" fmla="*/ 2147483647 w 40"/>
                <a:gd name="T21" fmla="*/ 0 h 80"/>
                <a:gd name="T22" fmla="*/ 2147483647 w 40"/>
                <a:gd name="T23" fmla="*/ 0 h 80"/>
                <a:gd name="T24" fmla="*/ 2147483647 w 40"/>
                <a:gd name="T25" fmla="*/ 2147483647 h 80"/>
                <a:gd name="T26" fmla="*/ 0 w 40"/>
                <a:gd name="T27" fmla="*/ 2147483647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2147483647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0"/>
                <a:gd name="T67" fmla="*/ 0 h 80"/>
                <a:gd name="T68" fmla="*/ 40 w 40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0" h="80">
                  <a:moveTo>
                    <a:pt x="24" y="64"/>
                  </a:move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Freeform 665"/>
            <p:cNvSpPr>
              <a:spLocks/>
            </p:cNvSpPr>
            <p:nvPr/>
          </p:nvSpPr>
          <p:spPr bwMode="auto">
            <a:xfrm>
              <a:off x="4353225" y="2799726"/>
              <a:ext cx="10966" cy="42768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Freeform 666"/>
            <p:cNvSpPr>
              <a:spLocks/>
            </p:cNvSpPr>
            <p:nvPr/>
          </p:nvSpPr>
          <p:spPr bwMode="auto">
            <a:xfrm>
              <a:off x="4310457" y="2788760"/>
              <a:ext cx="53735" cy="107468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2147483647 h 80"/>
                <a:gd name="T20" fmla="*/ 2147483647 w 40"/>
                <a:gd name="T21" fmla="*/ 2147483647 h 80"/>
                <a:gd name="T22" fmla="*/ 2147483647 w 40"/>
                <a:gd name="T23" fmla="*/ 0 h 80"/>
                <a:gd name="T24" fmla="*/ 2147483647 w 40"/>
                <a:gd name="T25" fmla="*/ 0 h 80"/>
                <a:gd name="T26" fmla="*/ 2147483647 w 40"/>
                <a:gd name="T27" fmla="*/ 0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0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2147483647 w 40"/>
                <a:gd name="T45" fmla="*/ 2147483647 h 80"/>
                <a:gd name="T46" fmla="*/ 2147483647 w 40"/>
                <a:gd name="T47" fmla="*/ 2147483647 h 80"/>
                <a:gd name="T48" fmla="*/ 2147483647 w 40"/>
                <a:gd name="T49" fmla="*/ 214748364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80"/>
                <a:gd name="T77" fmla="*/ 40 w 40"/>
                <a:gd name="T78" fmla="*/ 80 h 8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80">
                  <a:moveTo>
                    <a:pt x="24" y="64"/>
                  </a:moveTo>
                  <a:lnTo>
                    <a:pt x="24" y="6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Freeform 667"/>
            <p:cNvSpPr>
              <a:spLocks/>
            </p:cNvSpPr>
            <p:nvPr/>
          </p:nvSpPr>
          <p:spPr bwMode="auto">
            <a:xfrm>
              <a:off x="4353225" y="2799726"/>
              <a:ext cx="10966" cy="42768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Freeform 668"/>
            <p:cNvSpPr>
              <a:spLocks/>
            </p:cNvSpPr>
            <p:nvPr/>
          </p:nvSpPr>
          <p:spPr bwMode="auto">
            <a:xfrm>
              <a:off x="4342259" y="2874296"/>
              <a:ext cx="2193" cy="21932"/>
            </a:xfrm>
            <a:custGeom>
              <a:avLst/>
              <a:gdLst>
                <a:gd name="T0" fmla="*/ 0 w 1942"/>
                <a:gd name="T1" fmla="*/ 0 h 16"/>
                <a:gd name="T2" fmla="*/ 0 w 1942"/>
                <a:gd name="T3" fmla="*/ 2147483647 h 16"/>
                <a:gd name="T4" fmla="*/ 0 w 1942"/>
                <a:gd name="T5" fmla="*/ 2147483647 h 16"/>
                <a:gd name="T6" fmla="*/ 0 w 1942"/>
                <a:gd name="T7" fmla="*/ 2147483647 h 16"/>
                <a:gd name="T8" fmla="*/ 0 w 1942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2"/>
                <a:gd name="T16" fmla="*/ 0 h 16"/>
                <a:gd name="T17" fmla="*/ 1942 w 1942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2" h="16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Freeform 669"/>
            <p:cNvSpPr>
              <a:spLocks/>
            </p:cNvSpPr>
            <p:nvPr/>
          </p:nvSpPr>
          <p:spPr bwMode="auto">
            <a:xfrm>
              <a:off x="4342259" y="2842495"/>
              <a:ext cx="10966" cy="20835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Freeform 670"/>
            <p:cNvSpPr>
              <a:spLocks/>
            </p:cNvSpPr>
            <p:nvPr/>
          </p:nvSpPr>
          <p:spPr bwMode="auto">
            <a:xfrm>
              <a:off x="4342259" y="2863330"/>
              <a:ext cx="2193" cy="10966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Freeform 671"/>
            <p:cNvSpPr>
              <a:spLocks/>
            </p:cNvSpPr>
            <p:nvPr/>
          </p:nvSpPr>
          <p:spPr bwMode="auto">
            <a:xfrm>
              <a:off x="4342259" y="2842495"/>
              <a:ext cx="10966" cy="20835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Freeform 672"/>
            <p:cNvSpPr>
              <a:spLocks/>
            </p:cNvSpPr>
            <p:nvPr/>
          </p:nvSpPr>
          <p:spPr bwMode="auto">
            <a:xfrm>
              <a:off x="4342259" y="2863330"/>
              <a:ext cx="2193" cy="10966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w 194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2"/>
                <a:gd name="T13" fmla="*/ 0 h 8"/>
                <a:gd name="T14" fmla="*/ 1942 w 1942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Freeform 673"/>
            <p:cNvSpPr>
              <a:spLocks/>
            </p:cNvSpPr>
            <p:nvPr/>
          </p:nvSpPr>
          <p:spPr bwMode="auto">
            <a:xfrm>
              <a:off x="5320441" y="2896229"/>
              <a:ext cx="10966" cy="10966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0 w 8"/>
                <a:gd name="T5" fmla="*/ 0 h 8"/>
                <a:gd name="T6" fmla="*/ 0 60000 65536"/>
                <a:gd name="T7" fmla="*/ 0 60000 65536"/>
                <a:gd name="T8" fmla="*/ 0 60000 65536"/>
                <a:gd name="T9" fmla="*/ 0 w 8"/>
                <a:gd name="T10" fmla="*/ 0 h 8"/>
                <a:gd name="T11" fmla="*/ 8 w 8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Freeform 674"/>
            <p:cNvSpPr>
              <a:spLocks/>
            </p:cNvSpPr>
            <p:nvPr/>
          </p:nvSpPr>
          <p:spPr bwMode="auto">
            <a:xfrm>
              <a:off x="5288639" y="2863330"/>
              <a:ext cx="10966" cy="21932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Freeform 675"/>
            <p:cNvSpPr>
              <a:spLocks/>
            </p:cNvSpPr>
            <p:nvPr/>
          </p:nvSpPr>
          <p:spPr bwMode="auto">
            <a:xfrm>
              <a:off x="5320441" y="2896229"/>
              <a:ext cx="10966" cy="10966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0 w 8"/>
                <a:gd name="T7" fmla="*/ 0 h 8"/>
                <a:gd name="T8" fmla="*/ 0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8"/>
                <a:gd name="T17" fmla="*/ 8 w 8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Freeform 676"/>
            <p:cNvSpPr>
              <a:spLocks/>
            </p:cNvSpPr>
            <p:nvPr/>
          </p:nvSpPr>
          <p:spPr bwMode="auto">
            <a:xfrm>
              <a:off x="5288639" y="2863330"/>
              <a:ext cx="10966" cy="21932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Freeform 677"/>
            <p:cNvSpPr>
              <a:spLocks/>
            </p:cNvSpPr>
            <p:nvPr/>
          </p:nvSpPr>
          <p:spPr bwMode="auto">
            <a:xfrm>
              <a:off x="6169222" y="3196702"/>
              <a:ext cx="128304" cy="203971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2147483647 h 152"/>
                <a:gd name="T26" fmla="*/ 0 w 96"/>
                <a:gd name="T27" fmla="*/ 2147483647 h 152"/>
                <a:gd name="T28" fmla="*/ 2147483647 w 96"/>
                <a:gd name="T29" fmla="*/ 2147483647 h 152"/>
                <a:gd name="T30" fmla="*/ 2147483647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6"/>
                <a:gd name="T82" fmla="*/ 0 h 152"/>
                <a:gd name="T83" fmla="*/ 96 w 96"/>
                <a:gd name="T84" fmla="*/ 152 h 1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Freeform 678"/>
            <p:cNvSpPr>
              <a:spLocks/>
            </p:cNvSpPr>
            <p:nvPr/>
          </p:nvSpPr>
          <p:spPr bwMode="auto">
            <a:xfrm>
              <a:off x="6211990" y="3174769"/>
              <a:ext cx="118435" cy="246739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2147483647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0 h 1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8"/>
                <a:gd name="T85" fmla="*/ 0 h 184"/>
                <a:gd name="T86" fmla="*/ 88 w 88"/>
                <a:gd name="T87" fmla="*/ 184 h 18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1" name="Freeform 679"/>
            <p:cNvSpPr>
              <a:spLocks/>
            </p:cNvSpPr>
            <p:nvPr/>
          </p:nvSpPr>
          <p:spPr bwMode="auto">
            <a:xfrm>
              <a:off x="6169222" y="3196702"/>
              <a:ext cx="128304" cy="203971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0 h 152"/>
                <a:gd name="T26" fmla="*/ 2147483647 w 96"/>
                <a:gd name="T27" fmla="*/ 2147483647 h 152"/>
                <a:gd name="T28" fmla="*/ 0 w 96"/>
                <a:gd name="T29" fmla="*/ 2147483647 h 152"/>
                <a:gd name="T30" fmla="*/ 0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2147483647 w 96"/>
                <a:gd name="T55" fmla="*/ 2147483647 h 152"/>
                <a:gd name="T56" fmla="*/ 2147483647 w 96"/>
                <a:gd name="T57" fmla="*/ 2147483647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6"/>
                <a:gd name="T88" fmla="*/ 0 h 152"/>
                <a:gd name="T89" fmla="*/ 96 w 96"/>
                <a:gd name="T90" fmla="*/ 152 h 1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Freeform 680"/>
            <p:cNvSpPr>
              <a:spLocks/>
            </p:cNvSpPr>
            <p:nvPr/>
          </p:nvSpPr>
          <p:spPr bwMode="auto">
            <a:xfrm>
              <a:off x="6216376" y="3174769"/>
              <a:ext cx="118435" cy="246739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0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2147483647 h 184"/>
                <a:gd name="T56" fmla="*/ 2147483647 w 88"/>
                <a:gd name="T57" fmla="*/ 0 h 1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8"/>
                <a:gd name="T88" fmla="*/ 0 h 184"/>
                <a:gd name="T89" fmla="*/ 88 w 88"/>
                <a:gd name="T90" fmla="*/ 184 h 1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Freeform 681"/>
            <p:cNvSpPr>
              <a:spLocks/>
            </p:cNvSpPr>
            <p:nvPr/>
          </p:nvSpPr>
          <p:spPr bwMode="auto">
            <a:xfrm>
              <a:off x="5825981" y="3046465"/>
              <a:ext cx="139271" cy="64700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48"/>
                <a:gd name="T38" fmla="*/ 104 w 104"/>
                <a:gd name="T39" fmla="*/ 48 h 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Freeform 682"/>
            <p:cNvSpPr>
              <a:spLocks/>
            </p:cNvSpPr>
            <p:nvPr/>
          </p:nvSpPr>
          <p:spPr bwMode="auto">
            <a:xfrm>
              <a:off x="5728382" y="2509124"/>
              <a:ext cx="1030819" cy="719380"/>
            </a:xfrm>
            <a:custGeom>
              <a:avLst/>
              <a:gdLst>
                <a:gd name="T0" fmla="*/ 2147483647 w 768"/>
                <a:gd name="T1" fmla="*/ 2147483647 h 536"/>
                <a:gd name="T2" fmla="*/ 2147483647 w 768"/>
                <a:gd name="T3" fmla="*/ 0 h 536"/>
                <a:gd name="T4" fmla="*/ 2147483647 w 768"/>
                <a:gd name="T5" fmla="*/ 2147483647 h 536"/>
                <a:gd name="T6" fmla="*/ 2147483647 w 768"/>
                <a:gd name="T7" fmla="*/ 2147483647 h 536"/>
                <a:gd name="T8" fmla="*/ 2147483647 w 768"/>
                <a:gd name="T9" fmla="*/ 2147483647 h 536"/>
                <a:gd name="T10" fmla="*/ 2147483647 w 768"/>
                <a:gd name="T11" fmla="*/ 2147483647 h 536"/>
                <a:gd name="T12" fmla="*/ 2147483647 w 768"/>
                <a:gd name="T13" fmla="*/ 2147483647 h 536"/>
                <a:gd name="T14" fmla="*/ 2147483647 w 768"/>
                <a:gd name="T15" fmla="*/ 2147483647 h 536"/>
                <a:gd name="T16" fmla="*/ 2147483647 w 768"/>
                <a:gd name="T17" fmla="*/ 2147483647 h 536"/>
                <a:gd name="T18" fmla="*/ 2147483647 w 768"/>
                <a:gd name="T19" fmla="*/ 2147483647 h 536"/>
                <a:gd name="T20" fmla="*/ 2147483647 w 768"/>
                <a:gd name="T21" fmla="*/ 2147483647 h 536"/>
                <a:gd name="T22" fmla="*/ 2147483647 w 768"/>
                <a:gd name="T23" fmla="*/ 2147483647 h 536"/>
                <a:gd name="T24" fmla="*/ 2147483647 w 768"/>
                <a:gd name="T25" fmla="*/ 2147483647 h 536"/>
                <a:gd name="T26" fmla="*/ 2147483647 w 768"/>
                <a:gd name="T27" fmla="*/ 2147483647 h 536"/>
                <a:gd name="T28" fmla="*/ 0 w 768"/>
                <a:gd name="T29" fmla="*/ 2147483647 h 536"/>
                <a:gd name="T30" fmla="*/ 0 w 768"/>
                <a:gd name="T31" fmla="*/ 2147483647 h 536"/>
                <a:gd name="T32" fmla="*/ 2147483647 w 768"/>
                <a:gd name="T33" fmla="*/ 2147483647 h 536"/>
                <a:gd name="T34" fmla="*/ 2147483647 w 768"/>
                <a:gd name="T35" fmla="*/ 2147483647 h 536"/>
                <a:gd name="T36" fmla="*/ 2147483647 w 768"/>
                <a:gd name="T37" fmla="*/ 2147483647 h 536"/>
                <a:gd name="T38" fmla="*/ 2147483647 w 768"/>
                <a:gd name="T39" fmla="*/ 2147483647 h 536"/>
                <a:gd name="T40" fmla="*/ 2147483647 w 768"/>
                <a:gd name="T41" fmla="*/ 2147483647 h 536"/>
                <a:gd name="T42" fmla="*/ 2147483647 w 768"/>
                <a:gd name="T43" fmla="*/ 2147483647 h 536"/>
                <a:gd name="T44" fmla="*/ 2147483647 w 768"/>
                <a:gd name="T45" fmla="*/ 2147483647 h 536"/>
                <a:gd name="T46" fmla="*/ 2147483647 w 768"/>
                <a:gd name="T47" fmla="*/ 2147483647 h 536"/>
                <a:gd name="T48" fmla="*/ 2147483647 w 768"/>
                <a:gd name="T49" fmla="*/ 2147483647 h 536"/>
                <a:gd name="T50" fmla="*/ 2147483647 w 768"/>
                <a:gd name="T51" fmla="*/ 2147483647 h 536"/>
                <a:gd name="T52" fmla="*/ 2147483647 w 768"/>
                <a:gd name="T53" fmla="*/ 2147483647 h 536"/>
                <a:gd name="T54" fmla="*/ 2147483647 w 768"/>
                <a:gd name="T55" fmla="*/ 2147483647 h 536"/>
                <a:gd name="T56" fmla="*/ 2147483647 w 768"/>
                <a:gd name="T57" fmla="*/ 2147483647 h 536"/>
                <a:gd name="T58" fmla="*/ 2147483647 w 768"/>
                <a:gd name="T59" fmla="*/ 2147483647 h 536"/>
                <a:gd name="T60" fmla="*/ 2147483647 w 768"/>
                <a:gd name="T61" fmla="*/ 2147483647 h 536"/>
                <a:gd name="T62" fmla="*/ 2147483647 w 768"/>
                <a:gd name="T63" fmla="*/ 2147483647 h 536"/>
                <a:gd name="T64" fmla="*/ 2147483647 w 768"/>
                <a:gd name="T65" fmla="*/ 2147483647 h 536"/>
                <a:gd name="T66" fmla="*/ 2147483647 w 768"/>
                <a:gd name="T67" fmla="*/ 2147483647 h 536"/>
                <a:gd name="T68" fmla="*/ 2147483647 w 768"/>
                <a:gd name="T69" fmla="*/ 2147483647 h 536"/>
                <a:gd name="T70" fmla="*/ 2147483647 w 768"/>
                <a:gd name="T71" fmla="*/ 2147483647 h 536"/>
                <a:gd name="T72" fmla="*/ 2147483647 w 768"/>
                <a:gd name="T73" fmla="*/ 2147483647 h 536"/>
                <a:gd name="T74" fmla="*/ 2147483647 w 768"/>
                <a:gd name="T75" fmla="*/ 2147483647 h 536"/>
                <a:gd name="T76" fmla="*/ 2147483647 w 768"/>
                <a:gd name="T77" fmla="*/ 2147483647 h 536"/>
                <a:gd name="T78" fmla="*/ 2147483647 w 768"/>
                <a:gd name="T79" fmla="*/ 2147483647 h 536"/>
                <a:gd name="T80" fmla="*/ 2147483647 w 768"/>
                <a:gd name="T81" fmla="*/ 2147483647 h 536"/>
                <a:gd name="T82" fmla="*/ 2147483647 w 768"/>
                <a:gd name="T83" fmla="*/ 2147483647 h 536"/>
                <a:gd name="T84" fmla="*/ 2147483647 w 768"/>
                <a:gd name="T85" fmla="*/ 2147483647 h 536"/>
                <a:gd name="T86" fmla="*/ 2147483647 w 768"/>
                <a:gd name="T87" fmla="*/ 2147483647 h 536"/>
                <a:gd name="T88" fmla="*/ 2147483647 w 768"/>
                <a:gd name="T89" fmla="*/ 2147483647 h 536"/>
                <a:gd name="T90" fmla="*/ 2147483647 w 768"/>
                <a:gd name="T91" fmla="*/ 2147483647 h 536"/>
                <a:gd name="T92" fmla="*/ 2147483647 w 768"/>
                <a:gd name="T93" fmla="*/ 2147483647 h 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8"/>
                <a:gd name="T142" fmla="*/ 0 h 536"/>
                <a:gd name="T143" fmla="*/ 768 w 768"/>
                <a:gd name="T144" fmla="*/ 536 h 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8" h="536">
                  <a:moveTo>
                    <a:pt x="744" y="152"/>
                  </a:moveTo>
                  <a:lnTo>
                    <a:pt x="768" y="96"/>
                  </a:lnTo>
                  <a:lnTo>
                    <a:pt x="720" y="96"/>
                  </a:lnTo>
                  <a:lnTo>
                    <a:pt x="712" y="80"/>
                  </a:lnTo>
                  <a:lnTo>
                    <a:pt x="680" y="72"/>
                  </a:lnTo>
                  <a:lnTo>
                    <a:pt x="640" y="0"/>
                  </a:lnTo>
                  <a:lnTo>
                    <a:pt x="600" y="0"/>
                  </a:lnTo>
                  <a:lnTo>
                    <a:pt x="592" y="16"/>
                  </a:lnTo>
                  <a:lnTo>
                    <a:pt x="568" y="64"/>
                  </a:lnTo>
                  <a:lnTo>
                    <a:pt x="544" y="64"/>
                  </a:lnTo>
                  <a:lnTo>
                    <a:pt x="536" y="72"/>
                  </a:lnTo>
                  <a:lnTo>
                    <a:pt x="544" y="72"/>
                  </a:lnTo>
                  <a:lnTo>
                    <a:pt x="536" y="72"/>
                  </a:lnTo>
                  <a:lnTo>
                    <a:pt x="528" y="88"/>
                  </a:lnTo>
                  <a:lnTo>
                    <a:pt x="528" y="104"/>
                  </a:lnTo>
                  <a:lnTo>
                    <a:pt x="568" y="112"/>
                  </a:lnTo>
                  <a:lnTo>
                    <a:pt x="576" y="128"/>
                  </a:lnTo>
                  <a:lnTo>
                    <a:pt x="536" y="136"/>
                  </a:lnTo>
                  <a:lnTo>
                    <a:pt x="512" y="152"/>
                  </a:lnTo>
                  <a:lnTo>
                    <a:pt x="480" y="160"/>
                  </a:lnTo>
                  <a:lnTo>
                    <a:pt x="472" y="192"/>
                  </a:lnTo>
                  <a:lnTo>
                    <a:pt x="432" y="192"/>
                  </a:lnTo>
                  <a:lnTo>
                    <a:pt x="384" y="224"/>
                  </a:lnTo>
                  <a:lnTo>
                    <a:pt x="344" y="200"/>
                  </a:lnTo>
                  <a:lnTo>
                    <a:pt x="296" y="200"/>
                  </a:lnTo>
                  <a:lnTo>
                    <a:pt x="264" y="160"/>
                  </a:lnTo>
                  <a:lnTo>
                    <a:pt x="208" y="144"/>
                  </a:lnTo>
                  <a:lnTo>
                    <a:pt x="208" y="104"/>
                  </a:lnTo>
                  <a:lnTo>
                    <a:pt x="184" y="96"/>
                  </a:lnTo>
                  <a:lnTo>
                    <a:pt x="176" y="88"/>
                  </a:lnTo>
                  <a:lnTo>
                    <a:pt x="176" y="96"/>
                  </a:lnTo>
                  <a:lnTo>
                    <a:pt x="176" y="88"/>
                  </a:lnTo>
                  <a:lnTo>
                    <a:pt x="168" y="88"/>
                  </a:lnTo>
                  <a:lnTo>
                    <a:pt x="168" y="96"/>
                  </a:lnTo>
                  <a:lnTo>
                    <a:pt x="168" y="88"/>
                  </a:lnTo>
                  <a:lnTo>
                    <a:pt x="152" y="96"/>
                  </a:lnTo>
                  <a:lnTo>
                    <a:pt x="144" y="120"/>
                  </a:lnTo>
                  <a:lnTo>
                    <a:pt x="112" y="112"/>
                  </a:lnTo>
                  <a:lnTo>
                    <a:pt x="104" y="152"/>
                  </a:lnTo>
                  <a:lnTo>
                    <a:pt x="80" y="160"/>
                  </a:lnTo>
                  <a:lnTo>
                    <a:pt x="72" y="208"/>
                  </a:lnTo>
                  <a:lnTo>
                    <a:pt x="56" y="224"/>
                  </a:lnTo>
                  <a:lnTo>
                    <a:pt x="32" y="240"/>
                  </a:lnTo>
                  <a:lnTo>
                    <a:pt x="0" y="248"/>
                  </a:lnTo>
                  <a:lnTo>
                    <a:pt x="0" y="264"/>
                  </a:lnTo>
                  <a:lnTo>
                    <a:pt x="8" y="272"/>
                  </a:lnTo>
                  <a:lnTo>
                    <a:pt x="8" y="280"/>
                  </a:lnTo>
                  <a:lnTo>
                    <a:pt x="0" y="288"/>
                  </a:lnTo>
                  <a:lnTo>
                    <a:pt x="8" y="296"/>
                  </a:lnTo>
                  <a:lnTo>
                    <a:pt x="24" y="296"/>
                  </a:lnTo>
                  <a:lnTo>
                    <a:pt x="32" y="312"/>
                  </a:lnTo>
                  <a:lnTo>
                    <a:pt x="48" y="312"/>
                  </a:lnTo>
                  <a:lnTo>
                    <a:pt x="72" y="312"/>
                  </a:lnTo>
                  <a:lnTo>
                    <a:pt x="80" y="320"/>
                  </a:lnTo>
                  <a:lnTo>
                    <a:pt x="64" y="344"/>
                  </a:lnTo>
                  <a:lnTo>
                    <a:pt x="64" y="360"/>
                  </a:lnTo>
                  <a:lnTo>
                    <a:pt x="56" y="368"/>
                  </a:lnTo>
                  <a:lnTo>
                    <a:pt x="64" y="384"/>
                  </a:lnTo>
                  <a:lnTo>
                    <a:pt x="88" y="392"/>
                  </a:lnTo>
                  <a:lnTo>
                    <a:pt x="80" y="400"/>
                  </a:lnTo>
                  <a:lnTo>
                    <a:pt x="88" y="400"/>
                  </a:lnTo>
                  <a:lnTo>
                    <a:pt x="120" y="408"/>
                  </a:lnTo>
                  <a:lnTo>
                    <a:pt x="144" y="424"/>
                  </a:lnTo>
                  <a:lnTo>
                    <a:pt x="168" y="424"/>
                  </a:lnTo>
                  <a:lnTo>
                    <a:pt x="176" y="432"/>
                  </a:lnTo>
                  <a:lnTo>
                    <a:pt x="184" y="432"/>
                  </a:lnTo>
                  <a:lnTo>
                    <a:pt x="192" y="440"/>
                  </a:lnTo>
                  <a:lnTo>
                    <a:pt x="208" y="440"/>
                  </a:lnTo>
                  <a:lnTo>
                    <a:pt x="224" y="440"/>
                  </a:lnTo>
                  <a:lnTo>
                    <a:pt x="240" y="424"/>
                  </a:lnTo>
                  <a:lnTo>
                    <a:pt x="256" y="416"/>
                  </a:lnTo>
                  <a:lnTo>
                    <a:pt x="272" y="416"/>
                  </a:lnTo>
                  <a:lnTo>
                    <a:pt x="288" y="424"/>
                  </a:lnTo>
                  <a:lnTo>
                    <a:pt x="296" y="424"/>
                  </a:lnTo>
                  <a:lnTo>
                    <a:pt x="304" y="432"/>
                  </a:lnTo>
                  <a:lnTo>
                    <a:pt x="312" y="448"/>
                  </a:lnTo>
                  <a:lnTo>
                    <a:pt x="304" y="472"/>
                  </a:lnTo>
                  <a:lnTo>
                    <a:pt x="304" y="480"/>
                  </a:lnTo>
                  <a:lnTo>
                    <a:pt x="312" y="488"/>
                  </a:lnTo>
                  <a:lnTo>
                    <a:pt x="320" y="496"/>
                  </a:lnTo>
                  <a:lnTo>
                    <a:pt x="320" y="504"/>
                  </a:lnTo>
                  <a:lnTo>
                    <a:pt x="344" y="512"/>
                  </a:lnTo>
                  <a:lnTo>
                    <a:pt x="336" y="520"/>
                  </a:lnTo>
                  <a:lnTo>
                    <a:pt x="360" y="512"/>
                  </a:lnTo>
                  <a:lnTo>
                    <a:pt x="360" y="496"/>
                  </a:lnTo>
                  <a:lnTo>
                    <a:pt x="400" y="496"/>
                  </a:lnTo>
                  <a:lnTo>
                    <a:pt x="416" y="512"/>
                  </a:lnTo>
                  <a:lnTo>
                    <a:pt x="424" y="520"/>
                  </a:lnTo>
                  <a:lnTo>
                    <a:pt x="432" y="520"/>
                  </a:lnTo>
                  <a:lnTo>
                    <a:pt x="456" y="536"/>
                  </a:lnTo>
                  <a:lnTo>
                    <a:pt x="456" y="520"/>
                  </a:lnTo>
                  <a:lnTo>
                    <a:pt x="488" y="512"/>
                  </a:lnTo>
                  <a:lnTo>
                    <a:pt x="496" y="504"/>
                  </a:lnTo>
                  <a:lnTo>
                    <a:pt x="504" y="504"/>
                  </a:lnTo>
                  <a:lnTo>
                    <a:pt x="512" y="504"/>
                  </a:lnTo>
                  <a:lnTo>
                    <a:pt x="528" y="496"/>
                  </a:lnTo>
                  <a:lnTo>
                    <a:pt x="544" y="488"/>
                  </a:lnTo>
                  <a:lnTo>
                    <a:pt x="568" y="472"/>
                  </a:lnTo>
                  <a:lnTo>
                    <a:pt x="576" y="456"/>
                  </a:lnTo>
                  <a:lnTo>
                    <a:pt x="584" y="440"/>
                  </a:lnTo>
                  <a:lnTo>
                    <a:pt x="600" y="416"/>
                  </a:lnTo>
                  <a:lnTo>
                    <a:pt x="600" y="400"/>
                  </a:lnTo>
                  <a:lnTo>
                    <a:pt x="592" y="392"/>
                  </a:lnTo>
                  <a:lnTo>
                    <a:pt x="600" y="384"/>
                  </a:lnTo>
                  <a:lnTo>
                    <a:pt x="592" y="368"/>
                  </a:lnTo>
                  <a:lnTo>
                    <a:pt x="576" y="328"/>
                  </a:lnTo>
                  <a:lnTo>
                    <a:pt x="576" y="320"/>
                  </a:lnTo>
                  <a:lnTo>
                    <a:pt x="592" y="304"/>
                  </a:lnTo>
                  <a:lnTo>
                    <a:pt x="608" y="296"/>
                  </a:lnTo>
                  <a:lnTo>
                    <a:pt x="608" y="288"/>
                  </a:lnTo>
                  <a:lnTo>
                    <a:pt x="584" y="288"/>
                  </a:lnTo>
                  <a:lnTo>
                    <a:pt x="576" y="288"/>
                  </a:lnTo>
                  <a:lnTo>
                    <a:pt x="568" y="288"/>
                  </a:lnTo>
                  <a:lnTo>
                    <a:pt x="560" y="272"/>
                  </a:lnTo>
                  <a:lnTo>
                    <a:pt x="552" y="264"/>
                  </a:lnTo>
                  <a:lnTo>
                    <a:pt x="568" y="256"/>
                  </a:lnTo>
                  <a:lnTo>
                    <a:pt x="584" y="248"/>
                  </a:lnTo>
                  <a:lnTo>
                    <a:pt x="600" y="232"/>
                  </a:lnTo>
                  <a:lnTo>
                    <a:pt x="608" y="232"/>
                  </a:lnTo>
                  <a:lnTo>
                    <a:pt x="600" y="248"/>
                  </a:lnTo>
                  <a:lnTo>
                    <a:pt x="608" y="256"/>
                  </a:lnTo>
                  <a:lnTo>
                    <a:pt x="616" y="256"/>
                  </a:lnTo>
                  <a:lnTo>
                    <a:pt x="640" y="248"/>
                  </a:lnTo>
                  <a:lnTo>
                    <a:pt x="656" y="256"/>
                  </a:lnTo>
                  <a:lnTo>
                    <a:pt x="664" y="272"/>
                  </a:lnTo>
                  <a:lnTo>
                    <a:pt x="664" y="280"/>
                  </a:lnTo>
                  <a:lnTo>
                    <a:pt x="664" y="304"/>
                  </a:lnTo>
                  <a:lnTo>
                    <a:pt x="656" y="328"/>
                  </a:lnTo>
                  <a:lnTo>
                    <a:pt x="672" y="328"/>
                  </a:lnTo>
                  <a:lnTo>
                    <a:pt x="688" y="320"/>
                  </a:lnTo>
                  <a:lnTo>
                    <a:pt x="696" y="312"/>
                  </a:lnTo>
                  <a:lnTo>
                    <a:pt x="704" y="304"/>
                  </a:lnTo>
                  <a:lnTo>
                    <a:pt x="688" y="272"/>
                  </a:lnTo>
                  <a:lnTo>
                    <a:pt x="688" y="264"/>
                  </a:lnTo>
                  <a:lnTo>
                    <a:pt x="688" y="248"/>
                  </a:lnTo>
                  <a:lnTo>
                    <a:pt x="688" y="240"/>
                  </a:lnTo>
                  <a:lnTo>
                    <a:pt x="680" y="224"/>
                  </a:lnTo>
                  <a:lnTo>
                    <a:pt x="688" y="216"/>
                  </a:lnTo>
                  <a:lnTo>
                    <a:pt x="704" y="200"/>
                  </a:lnTo>
                  <a:lnTo>
                    <a:pt x="720" y="200"/>
                  </a:lnTo>
                  <a:lnTo>
                    <a:pt x="728" y="160"/>
                  </a:lnTo>
                  <a:lnTo>
                    <a:pt x="744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Freeform 683"/>
            <p:cNvSpPr>
              <a:spLocks/>
            </p:cNvSpPr>
            <p:nvPr/>
          </p:nvSpPr>
          <p:spPr bwMode="auto">
            <a:xfrm>
              <a:off x="5965252" y="2542022"/>
              <a:ext cx="536245" cy="26757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Freeform 684"/>
            <p:cNvSpPr>
              <a:spLocks/>
            </p:cNvSpPr>
            <p:nvPr/>
          </p:nvSpPr>
          <p:spPr bwMode="auto">
            <a:xfrm>
              <a:off x="5825981" y="3046465"/>
              <a:ext cx="139271" cy="64700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2147483647 w 104"/>
                <a:gd name="T25" fmla="*/ 2147483647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Freeform 685"/>
            <p:cNvSpPr>
              <a:spLocks/>
            </p:cNvSpPr>
            <p:nvPr/>
          </p:nvSpPr>
          <p:spPr bwMode="auto">
            <a:xfrm>
              <a:off x="5965252" y="2542022"/>
              <a:ext cx="536245" cy="26757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Freeform 686"/>
            <p:cNvSpPr>
              <a:spLocks/>
            </p:cNvSpPr>
            <p:nvPr/>
          </p:nvSpPr>
          <p:spPr bwMode="auto">
            <a:xfrm>
              <a:off x="4815998" y="1897212"/>
              <a:ext cx="183135" cy="398071"/>
            </a:xfrm>
            <a:custGeom>
              <a:avLst/>
              <a:gdLst>
                <a:gd name="T0" fmla="*/ 2147483647 w 136"/>
                <a:gd name="T1" fmla="*/ 2147483647 h 296"/>
                <a:gd name="T2" fmla="*/ 2147483647 w 136"/>
                <a:gd name="T3" fmla="*/ 2147483647 h 296"/>
                <a:gd name="T4" fmla="*/ 2147483647 w 136"/>
                <a:gd name="T5" fmla="*/ 2147483647 h 296"/>
                <a:gd name="T6" fmla="*/ 2147483647 w 136"/>
                <a:gd name="T7" fmla="*/ 2147483647 h 296"/>
                <a:gd name="T8" fmla="*/ 2147483647 w 136"/>
                <a:gd name="T9" fmla="*/ 2147483647 h 296"/>
                <a:gd name="T10" fmla="*/ 2147483647 w 136"/>
                <a:gd name="T11" fmla="*/ 2147483647 h 296"/>
                <a:gd name="T12" fmla="*/ 2147483647 w 136"/>
                <a:gd name="T13" fmla="*/ 2147483647 h 296"/>
                <a:gd name="T14" fmla="*/ 2147483647 w 136"/>
                <a:gd name="T15" fmla="*/ 2147483647 h 296"/>
                <a:gd name="T16" fmla="*/ 2147483647 w 136"/>
                <a:gd name="T17" fmla="*/ 2147483647 h 296"/>
                <a:gd name="T18" fmla="*/ 2147483647 w 136"/>
                <a:gd name="T19" fmla="*/ 2147483647 h 296"/>
                <a:gd name="T20" fmla="*/ 2147483647 w 136"/>
                <a:gd name="T21" fmla="*/ 2147483647 h 296"/>
                <a:gd name="T22" fmla="*/ 2147483647 w 136"/>
                <a:gd name="T23" fmla="*/ 2147483647 h 296"/>
                <a:gd name="T24" fmla="*/ 2147483647 w 136"/>
                <a:gd name="T25" fmla="*/ 2147483647 h 296"/>
                <a:gd name="T26" fmla="*/ 2147483647 w 136"/>
                <a:gd name="T27" fmla="*/ 2147483647 h 296"/>
                <a:gd name="T28" fmla="*/ 2147483647 w 136"/>
                <a:gd name="T29" fmla="*/ 2147483647 h 296"/>
                <a:gd name="T30" fmla="*/ 2147483647 w 136"/>
                <a:gd name="T31" fmla="*/ 2147483647 h 296"/>
                <a:gd name="T32" fmla="*/ 2147483647 w 136"/>
                <a:gd name="T33" fmla="*/ 2147483647 h 296"/>
                <a:gd name="T34" fmla="*/ 2147483647 w 136"/>
                <a:gd name="T35" fmla="*/ 0 h 296"/>
                <a:gd name="T36" fmla="*/ 2147483647 w 136"/>
                <a:gd name="T37" fmla="*/ 0 h 296"/>
                <a:gd name="T38" fmla="*/ 2147483647 w 136"/>
                <a:gd name="T39" fmla="*/ 2147483647 h 296"/>
                <a:gd name="T40" fmla="*/ 2147483647 w 136"/>
                <a:gd name="T41" fmla="*/ 2147483647 h 296"/>
                <a:gd name="T42" fmla="*/ 2147483647 w 136"/>
                <a:gd name="T43" fmla="*/ 2147483647 h 296"/>
                <a:gd name="T44" fmla="*/ 2147483647 w 136"/>
                <a:gd name="T45" fmla="*/ 2147483647 h 296"/>
                <a:gd name="T46" fmla="*/ 2147483647 w 136"/>
                <a:gd name="T47" fmla="*/ 2147483647 h 296"/>
                <a:gd name="T48" fmla="*/ 2147483647 w 136"/>
                <a:gd name="T49" fmla="*/ 2147483647 h 296"/>
                <a:gd name="T50" fmla="*/ 2147483647 w 136"/>
                <a:gd name="T51" fmla="*/ 2147483647 h 296"/>
                <a:gd name="T52" fmla="*/ 2147483647 w 136"/>
                <a:gd name="T53" fmla="*/ 2147483647 h 296"/>
                <a:gd name="T54" fmla="*/ 0 w 136"/>
                <a:gd name="T55" fmla="*/ 2147483647 h 296"/>
                <a:gd name="T56" fmla="*/ 2147483647 w 136"/>
                <a:gd name="T57" fmla="*/ 2147483647 h 296"/>
                <a:gd name="T58" fmla="*/ 2147483647 w 136"/>
                <a:gd name="T59" fmla="*/ 2147483647 h 296"/>
                <a:gd name="T60" fmla="*/ 2147483647 w 136"/>
                <a:gd name="T61" fmla="*/ 2147483647 h 296"/>
                <a:gd name="T62" fmla="*/ 2147483647 w 136"/>
                <a:gd name="T63" fmla="*/ 2147483647 h 296"/>
                <a:gd name="T64" fmla="*/ 2147483647 w 136"/>
                <a:gd name="T65" fmla="*/ 2147483647 h 296"/>
                <a:gd name="T66" fmla="*/ 2147483647 w 136"/>
                <a:gd name="T67" fmla="*/ 2147483647 h 296"/>
                <a:gd name="T68" fmla="*/ 2147483647 w 136"/>
                <a:gd name="T69" fmla="*/ 2147483647 h 296"/>
                <a:gd name="T70" fmla="*/ 2147483647 w 136"/>
                <a:gd name="T71" fmla="*/ 2147483647 h 296"/>
                <a:gd name="T72" fmla="*/ 2147483647 w 136"/>
                <a:gd name="T73" fmla="*/ 2147483647 h 296"/>
                <a:gd name="T74" fmla="*/ 2147483647 w 136"/>
                <a:gd name="T75" fmla="*/ 2147483647 h 296"/>
                <a:gd name="T76" fmla="*/ 2147483647 w 136"/>
                <a:gd name="T77" fmla="*/ 2147483647 h 296"/>
                <a:gd name="T78" fmla="*/ 2147483647 w 136"/>
                <a:gd name="T79" fmla="*/ 2147483647 h 296"/>
                <a:gd name="T80" fmla="*/ 2147483647 w 136"/>
                <a:gd name="T81" fmla="*/ 2147483647 h 296"/>
                <a:gd name="T82" fmla="*/ 2147483647 w 136"/>
                <a:gd name="T83" fmla="*/ 2147483647 h 296"/>
                <a:gd name="T84" fmla="*/ 2147483647 w 136"/>
                <a:gd name="T85" fmla="*/ 2147483647 h 296"/>
                <a:gd name="T86" fmla="*/ 2147483647 w 136"/>
                <a:gd name="T87" fmla="*/ 2147483647 h 296"/>
                <a:gd name="T88" fmla="*/ 2147483647 w 136"/>
                <a:gd name="T89" fmla="*/ 2147483647 h 296"/>
                <a:gd name="T90" fmla="*/ 2147483647 w 136"/>
                <a:gd name="T91" fmla="*/ 2147483647 h 296"/>
                <a:gd name="T92" fmla="*/ 2147483647 w 136"/>
                <a:gd name="T93" fmla="*/ 2147483647 h 296"/>
                <a:gd name="T94" fmla="*/ 2147483647 w 136"/>
                <a:gd name="T95" fmla="*/ 2147483647 h 296"/>
                <a:gd name="T96" fmla="*/ 2147483647 w 136"/>
                <a:gd name="T97" fmla="*/ 2147483647 h 296"/>
                <a:gd name="T98" fmla="*/ 2147483647 w 136"/>
                <a:gd name="T99" fmla="*/ 2147483647 h 296"/>
                <a:gd name="T100" fmla="*/ 2147483647 w 136"/>
                <a:gd name="T101" fmla="*/ 2147483647 h 296"/>
                <a:gd name="T102" fmla="*/ 2147483647 w 136"/>
                <a:gd name="T103" fmla="*/ 2147483647 h 296"/>
                <a:gd name="T104" fmla="*/ 2147483647 w 136"/>
                <a:gd name="T105" fmla="*/ 2147483647 h 2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6"/>
                <a:gd name="T160" fmla="*/ 0 h 296"/>
                <a:gd name="T161" fmla="*/ 136 w 136"/>
                <a:gd name="T162" fmla="*/ 296 h 29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6" h="296">
                  <a:moveTo>
                    <a:pt x="136" y="216"/>
                  </a:moveTo>
                  <a:lnTo>
                    <a:pt x="128" y="216"/>
                  </a:lnTo>
                  <a:lnTo>
                    <a:pt x="120" y="208"/>
                  </a:lnTo>
                  <a:lnTo>
                    <a:pt x="128" y="184"/>
                  </a:lnTo>
                  <a:lnTo>
                    <a:pt x="120" y="176"/>
                  </a:lnTo>
                  <a:lnTo>
                    <a:pt x="120" y="168"/>
                  </a:lnTo>
                  <a:lnTo>
                    <a:pt x="120" y="160"/>
                  </a:lnTo>
                  <a:lnTo>
                    <a:pt x="112" y="152"/>
                  </a:lnTo>
                  <a:lnTo>
                    <a:pt x="120" y="144"/>
                  </a:lnTo>
                  <a:lnTo>
                    <a:pt x="112" y="104"/>
                  </a:lnTo>
                  <a:lnTo>
                    <a:pt x="120" y="80"/>
                  </a:lnTo>
                  <a:lnTo>
                    <a:pt x="112" y="64"/>
                  </a:lnTo>
                  <a:lnTo>
                    <a:pt x="104" y="56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12" y="24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72" y="8"/>
                  </a:lnTo>
                  <a:lnTo>
                    <a:pt x="64" y="32"/>
                  </a:lnTo>
                  <a:lnTo>
                    <a:pt x="48" y="40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0" y="112"/>
                  </a:lnTo>
                  <a:lnTo>
                    <a:pt x="40" y="120"/>
                  </a:lnTo>
                  <a:lnTo>
                    <a:pt x="40" y="136"/>
                  </a:lnTo>
                  <a:lnTo>
                    <a:pt x="40" y="144"/>
                  </a:lnTo>
                  <a:lnTo>
                    <a:pt x="48" y="144"/>
                  </a:lnTo>
                  <a:lnTo>
                    <a:pt x="56" y="160"/>
                  </a:lnTo>
                  <a:lnTo>
                    <a:pt x="40" y="192"/>
                  </a:lnTo>
                  <a:lnTo>
                    <a:pt x="16" y="208"/>
                  </a:lnTo>
                  <a:lnTo>
                    <a:pt x="8" y="232"/>
                  </a:lnTo>
                  <a:lnTo>
                    <a:pt x="8" y="264"/>
                  </a:lnTo>
                  <a:lnTo>
                    <a:pt x="16" y="280"/>
                  </a:lnTo>
                  <a:lnTo>
                    <a:pt x="24" y="288"/>
                  </a:lnTo>
                  <a:lnTo>
                    <a:pt x="32" y="296"/>
                  </a:lnTo>
                  <a:lnTo>
                    <a:pt x="48" y="296"/>
                  </a:lnTo>
                  <a:lnTo>
                    <a:pt x="80" y="288"/>
                  </a:lnTo>
                  <a:lnTo>
                    <a:pt x="88" y="288"/>
                  </a:lnTo>
                  <a:lnTo>
                    <a:pt x="136" y="232"/>
                  </a:lnTo>
                  <a:lnTo>
                    <a:pt x="136" y="2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Freeform 687"/>
            <p:cNvSpPr>
              <a:spLocks/>
            </p:cNvSpPr>
            <p:nvPr/>
          </p:nvSpPr>
          <p:spPr bwMode="auto">
            <a:xfrm>
              <a:off x="5010098" y="2531056"/>
              <a:ext cx="9870" cy="10966"/>
            </a:xfrm>
            <a:custGeom>
              <a:avLst/>
              <a:gdLst>
                <a:gd name="T0" fmla="*/ 2147483647 w 8"/>
                <a:gd name="T1" fmla="*/ 2147483647 h 8"/>
                <a:gd name="T2" fmla="*/ 0 w 8"/>
                <a:gd name="T3" fmla="*/ 0 h 8"/>
                <a:gd name="T4" fmla="*/ 0 w 8"/>
                <a:gd name="T5" fmla="*/ 2147483647 h 8"/>
                <a:gd name="T6" fmla="*/ 2147483647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Freeform 688"/>
            <p:cNvSpPr>
              <a:spLocks/>
            </p:cNvSpPr>
            <p:nvPr/>
          </p:nvSpPr>
          <p:spPr bwMode="auto">
            <a:xfrm>
              <a:off x="4934432" y="1446502"/>
              <a:ext cx="2597884" cy="1395993"/>
            </a:xfrm>
            <a:custGeom>
              <a:avLst/>
              <a:gdLst>
                <a:gd name="T0" fmla="*/ 2147483647 w 1936"/>
                <a:gd name="T1" fmla="*/ 2147483647 h 1040"/>
                <a:gd name="T2" fmla="*/ 2147483647 w 1936"/>
                <a:gd name="T3" fmla="*/ 2147483647 h 1040"/>
                <a:gd name="T4" fmla="*/ 2147483647 w 1936"/>
                <a:gd name="T5" fmla="*/ 2147483647 h 1040"/>
                <a:gd name="T6" fmla="*/ 2147483647 w 1936"/>
                <a:gd name="T7" fmla="*/ 2147483647 h 1040"/>
                <a:gd name="T8" fmla="*/ 2147483647 w 1936"/>
                <a:gd name="T9" fmla="*/ 2147483647 h 1040"/>
                <a:gd name="T10" fmla="*/ 2147483647 w 1936"/>
                <a:gd name="T11" fmla="*/ 2147483647 h 1040"/>
                <a:gd name="T12" fmla="*/ 2147483647 w 1936"/>
                <a:gd name="T13" fmla="*/ 2147483647 h 1040"/>
                <a:gd name="T14" fmla="*/ 2147483647 w 1936"/>
                <a:gd name="T15" fmla="*/ 2147483647 h 1040"/>
                <a:gd name="T16" fmla="*/ 2147483647 w 1936"/>
                <a:gd name="T17" fmla="*/ 2147483647 h 1040"/>
                <a:gd name="T18" fmla="*/ 2147483647 w 1936"/>
                <a:gd name="T19" fmla="*/ 2147483647 h 1040"/>
                <a:gd name="T20" fmla="*/ 2147483647 w 1936"/>
                <a:gd name="T21" fmla="*/ 2147483647 h 1040"/>
                <a:gd name="T22" fmla="*/ 2147483647 w 1936"/>
                <a:gd name="T23" fmla="*/ 2147483647 h 1040"/>
                <a:gd name="T24" fmla="*/ 2147483647 w 1936"/>
                <a:gd name="T25" fmla="*/ 2147483647 h 1040"/>
                <a:gd name="T26" fmla="*/ 2147483647 w 1936"/>
                <a:gd name="T27" fmla="*/ 2147483647 h 1040"/>
                <a:gd name="T28" fmla="*/ 2147483647 w 1936"/>
                <a:gd name="T29" fmla="*/ 2147483647 h 1040"/>
                <a:gd name="T30" fmla="*/ 2147483647 w 1936"/>
                <a:gd name="T31" fmla="*/ 2147483647 h 1040"/>
                <a:gd name="T32" fmla="*/ 2147483647 w 1936"/>
                <a:gd name="T33" fmla="*/ 2147483647 h 1040"/>
                <a:gd name="T34" fmla="*/ 2147483647 w 1936"/>
                <a:gd name="T35" fmla="*/ 2147483647 h 1040"/>
                <a:gd name="T36" fmla="*/ 2147483647 w 1936"/>
                <a:gd name="T37" fmla="*/ 2147483647 h 1040"/>
                <a:gd name="T38" fmla="*/ 2147483647 w 1936"/>
                <a:gd name="T39" fmla="*/ 2147483647 h 1040"/>
                <a:gd name="T40" fmla="*/ 2147483647 w 1936"/>
                <a:gd name="T41" fmla="*/ 2147483647 h 1040"/>
                <a:gd name="T42" fmla="*/ 2147483647 w 1936"/>
                <a:gd name="T43" fmla="*/ 2147483647 h 1040"/>
                <a:gd name="T44" fmla="*/ 2147483647 w 1936"/>
                <a:gd name="T45" fmla="*/ 2147483647 h 1040"/>
                <a:gd name="T46" fmla="*/ 2147483647 w 1936"/>
                <a:gd name="T47" fmla="*/ 2147483647 h 1040"/>
                <a:gd name="T48" fmla="*/ 2147483647 w 1936"/>
                <a:gd name="T49" fmla="*/ 2147483647 h 1040"/>
                <a:gd name="T50" fmla="*/ 2147483647 w 1936"/>
                <a:gd name="T51" fmla="*/ 2147483647 h 1040"/>
                <a:gd name="T52" fmla="*/ 2147483647 w 1936"/>
                <a:gd name="T53" fmla="*/ 2147483647 h 1040"/>
                <a:gd name="T54" fmla="*/ 2147483647 w 1936"/>
                <a:gd name="T55" fmla="*/ 2147483647 h 1040"/>
                <a:gd name="T56" fmla="*/ 2147483647 w 1936"/>
                <a:gd name="T57" fmla="*/ 2147483647 h 1040"/>
                <a:gd name="T58" fmla="*/ 2147483647 w 1936"/>
                <a:gd name="T59" fmla="*/ 2147483647 h 1040"/>
                <a:gd name="T60" fmla="*/ 2147483647 w 1936"/>
                <a:gd name="T61" fmla="*/ 2147483647 h 1040"/>
                <a:gd name="T62" fmla="*/ 2147483647 w 1936"/>
                <a:gd name="T63" fmla="*/ 2147483647 h 1040"/>
                <a:gd name="T64" fmla="*/ 2147483647 w 1936"/>
                <a:gd name="T65" fmla="*/ 2147483647 h 1040"/>
                <a:gd name="T66" fmla="*/ 2147483647 w 1936"/>
                <a:gd name="T67" fmla="*/ 2147483647 h 1040"/>
                <a:gd name="T68" fmla="*/ 2147483647 w 1936"/>
                <a:gd name="T69" fmla="*/ 2147483647 h 1040"/>
                <a:gd name="T70" fmla="*/ 2147483647 w 1936"/>
                <a:gd name="T71" fmla="*/ 2147483647 h 1040"/>
                <a:gd name="T72" fmla="*/ 2147483647 w 1936"/>
                <a:gd name="T73" fmla="*/ 2147483647 h 1040"/>
                <a:gd name="T74" fmla="*/ 2147483647 w 1936"/>
                <a:gd name="T75" fmla="*/ 2147483647 h 1040"/>
                <a:gd name="T76" fmla="*/ 2147483647 w 1936"/>
                <a:gd name="T77" fmla="*/ 2147483647 h 1040"/>
                <a:gd name="T78" fmla="*/ 2147483647 w 1936"/>
                <a:gd name="T79" fmla="*/ 2147483647 h 1040"/>
                <a:gd name="T80" fmla="*/ 2147483647 w 1936"/>
                <a:gd name="T81" fmla="*/ 2147483647 h 1040"/>
                <a:gd name="T82" fmla="*/ 2147483647 w 1936"/>
                <a:gd name="T83" fmla="*/ 2147483647 h 1040"/>
                <a:gd name="T84" fmla="*/ 2147483647 w 1936"/>
                <a:gd name="T85" fmla="*/ 2147483647 h 1040"/>
                <a:gd name="T86" fmla="*/ 2147483647 w 1936"/>
                <a:gd name="T87" fmla="*/ 2147483647 h 1040"/>
                <a:gd name="T88" fmla="*/ 2147483647 w 1936"/>
                <a:gd name="T89" fmla="*/ 2147483647 h 1040"/>
                <a:gd name="T90" fmla="*/ 2147483647 w 1936"/>
                <a:gd name="T91" fmla="*/ 2147483647 h 1040"/>
                <a:gd name="T92" fmla="*/ 2147483647 w 1936"/>
                <a:gd name="T93" fmla="*/ 2147483647 h 1040"/>
                <a:gd name="T94" fmla="*/ 2147483647 w 1936"/>
                <a:gd name="T95" fmla="*/ 2147483647 h 1040"/>
                <a:gd name="T96" fmla="*/ 2147483647 w 1936"/>
                <a:gd name="T97" fmla="*/ 2147483647 h 1040"/>
                <a:gd name="T98" fmla="*/ 2147483647 w 1936"/>
                <a:gd name="T99" fmla="*/ 2147483647 h 1040"/>
                <a:gd name="T100" fmla="*/ 2147483647 w 1936"/>
                <a:gd name="T101" fmla="*/ 2147483647 h 1040"/>
                <a:gd name="T102" fmla="*/ 2147483647 w 1936"/>
                <a:gd name="T103" fmla="*/ 2147483647 h 1040"/>
                <a:gd name="T104" fmla="*/ 2147483647 w 1936"/>
                <a:gd name="T105" fmla="*/ 2147483647 h 1040"/>
                <a:gd name="T106" fmla="*/ 2147483647 w 1936"/>
                <a:gd name="T107" fmla="*/ 2147483647 h 1040"/>
                <a:gd name="T108" fmla="*/ 2147483647 w 1936"/>
                <a:gd name="T109" fmla="*/ 2147483647 h 1040"/>
                <a:gd name="T110" fmla="*/ 2147483647 w 1936"/>
                <a:gd name="T111" fmla="*/ 2147483647 h 1040"/>
                <a:gd name="T112" fmla="*/ 2147483647 w 1936"/>
                <a:gd name="T113" fmla="*/ 2147483647 h 1040"/>
                <a:gd name="T114" fmla="*/ 2147483647 w 1936"/>
                <a:gd name="T115" fmla="*/ 2147483647 h 1040"/>
                <a:gd name="T116" fmla="*/ 2147483647 w 1936"/>
                <a:gd name="T117" fmla="*/ 2147483647 h 1040"/>
                <a:gd name="T118" fmla="*/ 2147483647 w 1936"/>
                <a:gd name="T119" fmla="*/ 2147483647 h 1040"/>
                <a:gd name="T120" fmla="*/ 2147483647 w 1936"/>
                <a:gd name="T121" fmla="*/ 2147483647 h 104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36"/>
                <a:gd name="T184" fmla="*/ 0 h 1040"/>
                <a:gd name="T185" fmla="*/ 1936 w 1936"/>
                <a:gd name="T186" fmla="*/ 1040 h 104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36" h="1040">
                  <a:moveTo>
                    <a:pt x="1928" y="504"/>
                  </a:moveTo>
                  <a:lnTo>
                    <a:pt x="1936" y="384"/>
                  </a:lnTo>
                  <a:lnTo>
                    <a:pt x="1920" y="376"/>
                  </a:lnTo>
                  <a:lnTo>
                    <a:pt x="1912" y="376"/>
                  </a:lnTo>
                  <a:lnTo>
                    <a:pt x="1896" y="360"/>
                  </a:lnTo>
                  <a:lnTo>
                    <a:pt x="1880" y="352"/>
                  </a:lnTo>
                  <a:lnTo>
                    <a:pt x="1856" y="352"/>
                  </a:lnTo>
                  <a:lnTo>
                    <a:pt x="1840" y="344"/>
                  </a:lnTo>
                  <a:lnTo>
                    <a:pt x="1824" y="344"/>
                  </a:lnTo>
                  <a:lnTo>
                    <a:pt x="1816" y="344"/>
                  </a:lnTo>
                  <a:lnTo>
                    <a:pt x="1824" y="376"/>
                  </a:lnTo>
                  <a:lnTo>
                    <a:pt x="1808" y="384"/>
                  </a:lnTo>
                  <a:lnTo>
                    <a:pt x="1792" y="376"/>
                  </a:lnTo>
                  <a:lnTo>
                    <a:pt x="1784" y="360"/>
                  </a:lnTo>
                  <a:lnTo>
                    <a:pt x="1784" y="352"/>
                  </a:lnTo>
                  <a:lnTo>
                    <a:pt x="1760" y="352"/>
                  </a:lnTo>
                  <a:lnTo>
                    <a:pt x="1752" y="360"/>
                  </a:lnTo>
                  <a:lnTo>
                    <a:pt x="1728" y="352"/>
                  </a:lnTo>
                  <a:lnTo>
                    <a:pt x="1704" y="352"/>
                  </a:lnTo>
                  <a:lnTo>
                    <a:pt x="1696" y="360"/>
                  </a:lnTo>
                  <a:lnTo>
                    <a:pt x="1680" y="344"/>
                  </a:lnTo>
                  <a:lnTo>
                    <a:pt x="1680" y="320"/>
                  </a:lnTo>
                  <a:lnTo>
                    <a:pt x="1656" y="304"/>
                  </a:lnTo>
                  <a:lnTo>
                    <a:pt x="1616" y="304"/>
                  </a:lnTo>
                  <a:lnTo>
                    <a:pt x="1576" y="304"/>
                  </a:lnTo>
                  <a:lnTo>
                    <a:pt x="1576" y="296"/>
                  </a:lnTo>
                  <a:lnTo>
                    <a:pt x="1568" y="288"/>
                  </a:lnTo>
                  <a:lnTo>
                    <a:pt x="1544" y="272"/>
                  </a:lnTo>
                  <a:lnTo>
                    <a:pt x="1544" y="256"/>
                  </a:lnTo>
                  <a:lnTo>
                    <a:pt x="1448" y="232"/>
                  </a:lnTo>
                  <a:lnTo>
                    <a:pt x="1448" y="240"/>
                  </a:lnTo>
                  <a:lnTo>
                    <a:pt x="1424" y="256"/>
                  </a:lnTo>
                  <a:lnTo>
                    <a:pt x="1432" y="280"/>
                  </a:lnTo>
                  <a:lnTo>
                    <a:pt x="1408" y="288"/>
                  </a:lnTo>
                  <a:lnTo>
                    <a:pt x="1392" y="288"/>
                  </a:lnTo>
                  <a:lnTo>
                    <a:pt x="1368" y="280"/>
                  </a:lnTo>
                  <a:lnTo>
                    <a:pt x="1360" y="288"/>
                  </a:lnTo>
                  <a:lnTo>
                    <a:pt x="1344" y="280"/>
                  </a:lnTo>
                  <a:lnTo>
                    <a:pt x="1328" y="272"/>
                  </a:lnTo>
                  <a:lnTo>
                    <a:pt x="1328" y="296"/>
                  </a:lnTo>
                  <a:lnTo>
                    <a:pt x="1312" y="312"/>
                  </a:lnTo>
                  <a:lnTo>
                    <a:pt x="1296" y="288"/>
                  </a:lnTo>
                  <a:lnTo>
                    <a:pt x="1280" y="264"/>
                  </a:lnTo>
                  <a:lnTo>
                    <a:pt x="1296" y="240"/>
                  </a:lnTo>
                  <a:lnTo>
                    <a:pt x="1296" y="224"/>
                  </a:lnTo>
                  <a:lnTo>
                    <a:pt x="1280" y="208"/>
                  </a:lnTo>
                  <a:lnTo>
                    <a:pt x="1264" y="200"/>
                  </a:lnTo>
                  <a:lnTo>
                    <a:pt x="1248" y="200"/>
                  </a:lnTo>
                  <a:lnTo>
                    <a:pt x="1240" y="192"/>
                  </a:lnTo>
                  <a:lnTo>
                    <a:pt x="1224" y="184"/>
                  </a:lnTo>
                  <a:lnTo>
                    <a:pt x="1216" y="200"/>
                  </a:lnTo>
                  <a:lnTo>
                    <a:pt x="1208" y="216"/>
                  </a:lnTo>
                  <a:lnTo>
                    <a:pt x="1168" y="216"/>
                  </a:lnTo>
                  <a:lnTo>
                    <a:pt x="1152" y="208"/>
                  </a:lnTo>
                  <a:lnTo>
                    <a:pt x="1144" y="192"/>
                  </a:lnTo>
                  <a:lnTo>
                    <a:pt x="1112" y="192"/>
                  </a:lnTo>
                  <a:lnTo>
                    <a:pt x="1088" y="208"/>
                  </a:lnTo>
                  <a:lnTo>
                    <a:pt x="1088" y="192"/>
                  </a:lnTo>
                  <a:lnTo>
                    <a:pt x="1072" y="176"/>
                  </a:lnTo>
                  <a:lnTo>
                    <a:pt x="1056" y="176"/>
                  </a:lnTo>
                  <a:lnTo>
                    <a:pt x="1040" y="192"/>
                  </a:lnTo>
                  <a:lnTo>
                    <a:pt x="1016" y="208"/>
                  </a:lnTo>
                  <a:lnTo>
                    <a:pt x="992" y="224"/>
                  </a:lnTo>
                  <a:lnTo>
                    <a:pt x="1008" y="200"/>
                  </a:lnTo>
                  <a:lnTo>
                    <a:pt x="1024" y="192"/>
                  </a:lnTo>
                  <a:lnTo>
                    <a:pt x="1048" y="152"/>
                  </a:lnTo>
                  <a:lnTo>
                    <a:pt x="1064" y="136"/>
                  </a:lnTo>
                  <a:lnTo>
                    <a:pt x="1080" y="112"/>
                  </a:lnTo>
                  <a:lnTo>
                    <a:pt x="1072" y="72"/>
                  </a:lnTo>
                  <a:lnTo>
                    <a:pt x="1040" y="48"/>
                  </a:lnTo>
                  <a:lnTo>
                    <a:pt x="1016" y="40"/>
                  </a:lnTo>
                  <a:lnTo>
                    <a:pt x="1016" y="32"/>
                  </a:lnTo>
                  <a:lnTo>
                    <a:pt x="1000" y="0"/>
                  </a:lnTo>
                  <a:lnTo>
                    <a:pt x="968" y="0"/>
                  </a:lnTo>
                  <a:lnTo>
                    <a:pt x="936" y="32"/>
                  </a:lnTo>
                  <a:lnTo>
                    <a:pt x="928" y="64"/>
                  </a:lnTo>
                  <a:lnTo>
                    <a:pt x="888" y="88"/>
                  </a:lnTo>
                  <a:lnTo>
                    <a:pt x="864" y="72"/>
                  </a:lnTo>
                  <a:lnTo>
                    <a:pt x="824" y="88"/>
                  </a:lnTo>
                  <a:lnTo>
                    <a:pt x="784" y="112"/>
                  </a:lnTo>
                  <a:lnTo>
                    <a:pt x="760" y="136"/>
                  </a:lnTo>
                  <a:lnTo>
                    <a:pt x="752" y="184"/>
                  </a:lnTo>
                  <a:lnTo>
                    <a:pt x="688" y="200"/>
                  </a:lnTo>
                  <a:lnTo>
                    <a:pt x="680" y="216"/>
                  </a:lnTo>
                  <a:lnTo>
                    <a:pt x="680" y="256"/>
                  </a:lnTo>
                  <a:lnTo>
                    <a:pt x="672" y="248"/>
                  </a:lnTo>
                  <a:lnTo>
                    <a:pt x="648" y="240"/>
                  </a:lnTo>
                  <a:lnTo>
                    <a:pt x="632" y="264"/>
                  </a:lnTo>
                  <a:lnTo>
                    <a:pt x="624" y="256"/>
                  </a:lnTo>
                  <a:lnTo>
                    <a:pt x="624" y="248"/>
                  </a:lnTo>
                  <a:lnTo>
                    <a:pt x="608" y="232"/>
                  </a:lnTo>
                  <a:lnTo>
                    <a:pt x="600" y="232"/>
                  </a:lnTo>
                  <a:lnTo>
                    <a:pt x="592" y="256"/>
                  </a:lnTo>
                  <a:lnTo>
                    <a:pt x="592" y="280"/>
                  </a:lnTo>
                  <a:lnTo>
                    <a:pt x="592" y="312"/>
                  </a:lnTo>
                  <a:lnTo>
                    <a:pt x="584" y="320"/>
                  </a:lnTo>
                  <a:lnTo>
                    <a:pt x="576" y="304"/>
                  </a:lnTo>
                  <a:lnTo>
                    <a:pt x="584" y="272"/>
                  </a:lnTo>
                  <a:lnTo>
                    <a:pt x="576" y="248"/>
                  </a:lnTo>
                  <a:lnTo>
                    <a:pt x="576" y="232"/>
                  </a:lnTo>
                  <a:lnTo>
                    <a:pt x="552" y="224"/>
                  </a:lnTo>
                  <a:lnTo>
                    <a:pt x="528" y="224"/>
                  </a:lnTo>
                  <a:lnTo>
                    <a:pt x="512" y="280"/>
                  </a:lnTo>
                  <a:lnTo>
                    <a:pt x="504" y="288"/>
                  </a:lnTo>
                  <a:lnTo>
                    <a:pt x="496" y="304"/>
                  </a:lnTo>
                  <a:lnTo>
                    <a:pt x="504" y="320"/>
                  </a:lnTo>
                  <a:lnTo>
                    <a:pt x="504" y="344"/>
                  </a:lnTo>
                  <a:lnTo>
                    <a:pt x="504" y="352"/>
                  </a:lnTo>
                  <a:lnTo>
                    <a:pt x="528" y="376"/>
                  </a:lnTo>
                  <a:lnTo>
                    <a:pt x="512" y="400"/>
                  </a:lnTo>
                  <a:lnTo>
                    <a:pt x="488" y="376"/>
                  </a:lnTo>
                  <a:lnTo>
                    <a:pt x="456" y="352"/>
                  </a:lnTo>
                  <a:lnTo>
                    <a:pt x="432" y="352"/>
                  </a:lnTo>
                  <a:lnTo>
                    <a:pt x="416" y="352"/>
                  </a:lnTo>
                  <a:lnTo>
                    <a:pt x="416" y="376"/>
                  </a:lnTo>
                  <a:lnTo>
                    <a:pt x="408" y="384"/>
                  </a:lnTo>
                  <a:lnTo>
                    <a:pt x="392" y="376"/>
                  </a:lnTo>
                  <a:lnTo>
                    <a:pt x="376" y="384"/>
                  </a:lnTo>
                  <a:lnTo>
                    <a:pt x="360" y="392"/>
                  </a:lnTo>
                  <a:lnTo>
                    <a:pt x="344" y="392"/>
                  </a:lnTo>
                  <a:lnTo>
                    <a:pt x="336" y="384"/>
                  </a:lnTo>
                  <a:lnTo>
                    <a:pt x="320" y="392"/>
                  </a:lnTo>
                  <a:lnTo>
                    <a:pt x="296" y="408"/>
                  </a:lnTo>
                  <a:lnTo>
                    <a:pt x="264" y="424"/>
                  </a:lnTo>
                  <a:lnTo>
                    <a:pt x="256" y="424"/>
                  </a:lnTo>
                  <a:lnTo>
                    <a:pt x="248" y="448"/>
                  </a:lnTo>
                  <a:lnTo>
                    <a:pt x="240" y="448"/>
                  </a:lnTo>
                  <a:lnTo>
                    <a:pt x="224" y="432"/>
                  </a:lnTo>
                  <a:lnTo>
                    <a:pt x="232" y="424"/>
                  </a:lnTo>
                  <a:lnTo>
                    <a:pt x="240" y="416"/>
                  </a:lnTo>
                  <a:lnTo>
                    <a:pt x="240" y="400"/>
                  </a:lnTo>
                  <a:lnTo>
                    <a:pt x="224" y="392"/>
                  </a:lnTo>
                  <a:lnTo>
                    <a:pt x="216" y="392"/>
                  </a:lnTo>
                  <a:lnTo>
                    <a:pt x="200" y="392"/>
                  </a:lnTo>
                  <a:lnTo>
                    <a:pt x="208" y="408"/>
                  </a:lnTo>
                  <a:lnTo>
                    <a:pt x="208" y="432"/>
                  </a:lnTo>
                  <a:lnTo>
                    <a:pt x="216" y="448"/>
                  </a:lnTo>
                  <a:lnTo>
                    <a:pt x="208" y="472"/>
                  </a:lnTo>
                  <a:lnTo>
                    <a:pt x="200" y="464"/>
                  </a:lnTo>
                  <a:lnTo>
                    <a:pt x="184" y="464"/>
                  </a:lnTo>
                  <a:lnTo>
                    <a:pt x="176" y="472"/>
                  </a:lnTo>
                  <a:lnTo>
                    <a:pt x="160" y="480"/>
                  </a:lnTo>
                  <a:lnTo>
                    <a:pt x="152" y="488"/>
                  </a:lnTo>
                  <a:lnTo>
                    <a:pt x="168" y="520"/>
                  </a:lnTo>
                  <a:lnTo>
                    <a:pt x="160" y="512"/>
                  </a:lnTo>
                  <a:lnTo>
                    <a:pt x="136" y="512"/>
                  </a:lnTo>
                  <a:lnTo>
                    <a:pt x="120" y="504"/>
                  </a:lnTo>
                  <a:lnTo>
                    <a:pt x="120" y="512"/>
                  </a:lnTo>
                  <a:lnTo>
                    <a:pt x="128" y="528"/>
                  </a:lnTo>
                  <a:lnTo>
                    <a:pt x="136" y="536"/>
                  </a:lnTo>
                  <a:lnTo>
                    <a:pt x="128" y="544"/>
                  </a:lnTo>
                  <a:lnTo>
                    <a:pt x="104" y="528"/>
                  </a:lnTo>
                  <a:lnTo>
                    <a:pt x="96" y="520"/>
                  </a:lnTo>
                  <a:lnTo>
                    <a:pt x="96" y="512"/>
                  </a:lnTo>
                  <a:lnTo>
                    <a:pt x="88" y="488"/>
                  </a:lnTo>
                  <a:lnTo>
                    <a:pt x="96" y="480"/>
                  </a:lnTo>
                  <a:lnTo>
                    <a:pt x="96" y="472"/>
                  </a:lnTo>
                  <a:lnTo>
                    <a:pt x="80" y="464"/>
                  </a:lnTo>
                  <a:lnTo>
                    <a:pt x="64" y="448"/>
                  </a:lnTo>
                  <a:lnTo>
                    <a:pt x="56" y="440"/>
                  </a:lnTo>
                  <a:lnTo>
                    <a:pt x="64" y="440"/>
                  </a:lnTo>
                  <a:lnTo>
                    <a:pt x="72" y="448"/>
                  </a:lnTo>
                  <a:lnTo>
                    <a:pt x="88" y="448"/>
                  </a:lnTo>
                  <a:lnTo>
                    <a:pt x="96" y="464"/>
                  </a:lnTo>
                  <a:lnTo>
                    <a:pt x="128" y="472"/>
                  </a:lnTo>
                  <a:lnTo>
                    <a:pt x="152" y="464"/>
                  </a:lnTo>
                  <a:lnTo>
                    <a:pt x="168" y="456"/>
                  </a:lnTo>
                  <a:lnTo>
                    <a:pt x="176" y="432"/>
                  </a:lnTo>
                  <a:lnTo>
                    <a:pt x="144" y="400"/>
                  </a:lnTo>
                  <a:lnTo>
                    <a:pt x="120" y="384"/>
                  </a:lnTo>
                  <a:lnTo>
                    <a:pt x="104" y="368"/>
                  </a:lnTo>
                  <a:lnTo>
                    <a:pt x="80" y="360"/>
                  </a:lnTo>
                  <a:lnTo>
                    <a:pt x="72" y="360"/>
                  </a:lnTo>
                  <a:lnTo>
                    <a:pt x="72" y="344"/>
                  </a:lnTo>
                  <a:lnTo>
                    <a:pt x="56" y="344"/>
                  </a:lnTo>
                  <a:lnTo>
                    <a:pt x="40" y="344"/>
                  </a:lnTo>
                  <a:lnTo>
                    <a:pt x="32" y="352"/>
                  </a:lnTo>
                  <a:lnTo>
                    <a:pt x="16" y="368"/>
                  </a:lnTo>
                  <a:lnTo>
                    <a:pt x="16" y="376"/>
                  </a:lnTo>
                  <a:lnTo>
                    <a:pt x="16" y="384"/>
                  </a:lnTo>
                  <a:lnTo>
                    <a:pt x="8" y="392"/>
                  </a:lnTo>
                  <a:lnTo>
                    <a:pt x="16" y="400"/>
                  </a:lnTo>
                  <a:lnTo>
                    <a:pt x="24" y="408"/>
                  </a:lnTo>
                  <a:lnTo>
                    <a:pt x="32" y="424"/>
                  </a:lnTo>
                  <a:lnTo>
                    <a:pt x="16" y="448"/>
                  </a:lnTo>
                  <a:lnTo>
                    <a:pt x="32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24" y="504"/>
                  </a:lnTo>
                  <a:lnTo>
                    <a:pt x="32" y="512"/>
                  </a:lnTo>
                  <a:lnTo>
                    <a:pt x="32" y="520"/>
                  </a:lnTo>
                  <a:lnTo>
                    <a:pt x="40" y="528"/>
                  </a:lnTo>
                  <a:lnTo>
                    <a:pt x="32" y="544"/>
                  </a:lnTo>
                  <a:lnTo>
                    <a:pt x="40" y="560"/>
                  </a:lnTo>
                  <a:lnTo>
                    <a:pt x="48" y="560"/>
                  </a:lnTo>
                  <a:lnTo>
                    <a:pt x="48" y="568"/>
                  </a:lnTo>
                  <a:lnTo>
                    <a:pt x="0" y="624"/>
                  </a:lnTo>
                  <a:lnTo>
                    <a:pt x="8" y="624"/>
                  </a:lnTo>
                  <a:lnTo>
                    <a:pt x="16" y="632"/>
                  </a:lnTo>
                  <a:lnTo>
                    <a:pt x="16" y="648"/>
                  </a:lnTo>
                  <a:lnTo>
                    <a:pt x="8" y="648"/>
                  </a:lnTo>
                  <a:lnTo>
                    <a:pt x="8" y="656"/>
                  </a:lnTo>
                  <a:lnTo>
                    <a:pt x="8" y="672"/>
                  </a:lnTo>
                  <a:lnTo>
                    <a:pt x="8" y="680"/>
                  </a:lnTo>
                  <a:lnTo>
                    <a:pt x="0" y="712"/>
                  </a:lnTo>
                  <a:lnTo>
                    <a:pt x="8" y="728"/>
                  </a:lnTo>
                  <a:lnTo>
                    <a:pt x="24" y="736"/>
                  </a:lnTo>
                  <a:lnTo>
                    <a:pt x="40" y="744"/>
                  </a:lnTo>
                  <a:lnTo>
                    <a:pt x="56" y="776"/>
                  </a:lnTo>
                  <a:lnTo>
                    <a:pt x="64" y="784"/>
                  </a:lnTo>
                  <a:lnTo>
                    <a:pt x="64" y="792"/>
                  </a:lnTo>
                  <a:lnTo>
                    <a:pt x="48" y="800"/>
                  </a:lnTo>
                  <a:lnTo>
                    <a:pt x="56" y="816"/>
                  </a:lnTo>
                  <a:lnTo>
                    <a:pt x="64" y="816"/>
                  </a:lnTo>
                  <a:lnTo>
                    <a:pt x="72" y="816"/>
                  </a:lnTo>
                  <a:lnTo>
                    <a:pt x="88" y="832"/>
                  </a:lnTo>
                  <a:lnTo>
                    <a:pt x="136" y="856"/>
                  </a:lnTo>
                  <a:lnTo>
                    <a:pt x="144" y="856"/>
                  </a:lnTo>
                  <a:lnTo>
                    <a:pt x="136" y="872"/>
                  </a:lnTo>
                  <a:lnTo>
                    <a:pt x="128" y="880"/>
                  </a:lnTo>
                  <a:lnTo>
                    <a:pt x="120" y="888"/>
                  </a:lnTo>
                  <a:lnTo>
                    <a:pt x="112" y="896"/>
                  </a:lnTo>
                  <a:lnTo>
                    <a:pt x="128" y="896"/>
                  </a:lnTo>
                  <a:lnTo>
                    <a:pt x="120" y="912"/>
                  </a:lnTo>
                  <a:lnTo>
                    <a:pt x="104" y="928"/>
                  </a:lnTo>
                  <a:lnTo>
                    <a:pt x="120" y="944"/>
                  </a:lnTo>
                  <a:lnTo>
                    <a:pt x="144" y="952"/>
                  </a:lnTo>
                  <a:lnTo>
                    <a:pt x="160" y="976"/>
                  </a:lnTo>
                  <a:lnTo>
                    <a:pt x="160" y="984"/>
                  </a:lnTo>
                  <a:lnTo>
                    <a:pt x="168" y="992"/>
                  </a:lnTo>
                  <a:lnTo>
                    <a:pt x="184" y="992"/>
                  </a:lnTo>
                  <a:lnTo>
                    <a:pt x="192" y="1000"/>
                  </a:lnTo>
                  <a:lnTo>
                    <a:pt x="200" y="1016"/>
                  </a:lnTo>
                  <a:lnTo>
                    <a:pt x="200" y="1024"/>
                  </a:lnTo>
                  <a:lnTo>
                    <a:pt x="208" y="1032"/>
                  </a:lnTo>
                  <a:lnTo>
                    <a:pt x="224" y="1032"/>
                  </a:lnTo>
                  <a:lnTo>
                    <a:pt x="240" y="1024"/>
                  </a:lnTo>
                  <a:lnTo>
                    <a:pt x="248" y="1032"/>
                  </a:lnTo>
                  <a:lnTo>
                    <a:pt x="248" y="1040"/>
                  </a:lnTo>
                  <a:lnTo>
                    <a:pt x="256" y="1024"/>
                  </a:lnTo>
                  <a:lnTo>
                    <a:pt x="272" y="1008"/>
                  </a:lnTo>
                  <a:lnTo>
                    <a:pt x="256" y="976"/>
                  </a:lnTo>
                  <a:lnTo>
                    <a:pt x="224" y="936"/>
                  </a:lnTo>
                  <a:lnTo>
                    <a:pt x="240" y="912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40" y="888"/>
                  </a:lnTo>
                  <a:lnTo>
                    <a:pt x="256" y="856"/>
                  </a:lnTo>
                  <a:lnTo>
                    <a:pt x="296" y="840"/>
                  </a:lnTo>
                  <a:lnTo>
                    <a:pt x="328" y="832"/>
                  </a:lnTo>
                  <a:lnTo>
                    <a:pt x="352" y="848"/>
                  </a:lnTo>
                  <a:lnTo>
                    <a:pt x="376" y="840"/>
                  </a:lnTo>
                  <a:lnTo>
                    <a:pt x="400" y="848"/>
                  </a:lnTo>
                  <a:lnTo>
                    <a:pt x="432" y="840"/>
                  </a:lnTo>
                  <a:lnTo>
                    <a:pt x="424" y="816"/>
                  </a:lnTo>
                  <a:lnTo>
                    <a:pt x="440" y="784"/>
                  </a:lnTo>
                  <a:lnTo>
                    <a:pt x="488" y="760"/>
                  </a:lnTo>
                  <a:lnTo>
                    <a:pt x="536" y="752"/>
                  </a:lnTo>
                  <a:lnTo>
                    <a:pt x="568" y="792"/>
                  </a:lnTo>
                  <a:lnTo>
                    <a:pt x="608" y="776"/>
                  </a:lnTo>
                  <a:lnTo>
                    <a:pt x="624" y="776"/>
                  </a:lnTo>
                  <a:lnTo>
                    <a:pt x="640" y="808"/>
                  </a:lnTo>
                  <a:lnTo>
                    <a:pt x="656" y="848"/>
                  </a:lnTo>
                  <a:lnTo>
                    <a:pt x="696" y="848"/>
                  </a:lnTo>
                  <a:lnTo>
                    <a:pt x="728" y="864"/>
                  </a:lnTo>
                  <a:lnTo>
                    <a:pt x="760" y="864"/>
                  </a:lnTo>
                  <a:lnTo>
                    <a:pt x="760" y="888"/>
                  </a:lnTo>
                  <a:lnTo>
                    <a:pt x="768" y="888"/>
                  </a:lnTo>
                  <a:lnTo>
                    <a:pt x="776" y="872"/>
                  </a:lnTo>
                  <a:lnTo>
                    <a:pt x="808" y="856"/>
                  </a:lnTo>
                  <a:lnTo>
                    <a:pt x="848" y="848"/>
                  </a:lnTo>
                  <a:lnTo>
                    <a:pt x="880" y="864"/>
                  </a:lnTo>
                  <a:lnTo>
                    <a:pt x="896" y="840"/>
                  </a:lnTo>
                  <a:lnTo>
                    <a:pt x="912" y="824"/>
                  </a:lnTo>
                  <a:lnTo>
                    <a:pt x="960" y="840"/>
                  </a:lnTo>
                  <a:lnTo>
                    <a:pt x="976" y="856"/>
                  </a:lnTo>
                  <a:lnTo>
                    <a:pt x="1016" y="856"/>
                  </a:lnTo>
                  <a:lnTo>
                    <a:pt x="1040" y="880"/>
                  </a:lnTo>
                  <a:lnTo>
                    <a:pt x="1104" y="864"/>
                  </a:lnTo>
                  <a:lnTo>
                    <a:pt x="1128" y="872"/>
                  </a:lnTo>
                  <a:lnTo>
                    <a:pt x="1136" y="864"/>
                  </a:lnTo>
                  <a:lnTo>
                    <a:pt x="1160" y="864"/>
                  </a:lnTo>
                  <a:lnTo>
                    <a:pt x="1184" y="816"/>
                  </a:lnTo>
                  <a:lnTo>
                    <a:pt x="1192" y="800"/>
                  </a:lnTo>
                  <a:lnTo>
                    <a:pt x="1232" y="800"/>
                  </a:lnTo>
                  <a:lnTo>
                    <a:pt x="1272" y="872"/>
                  </a:lnTo>
                  <a:lnTo>
                    <a:pt x="1304" y="880"/>
                  </a:lnTo>
                  <a:lnTo>
                    <a:pt x="1312" y="896"/>
                  </a:lnTo>
                  <a:lnTo>
                    <a:pt x="1360" y="888"/>
                  </a:lnTo>
                  <a:lnTo>
                    <a:pt x="1336" y="952"/>
                  </a:lnTo>
                  <a:lnTo>
                    <a:pt x="1320" y="952"/>
                  </a:lnTo>
                  <a:lnTo>
                    <a:pt x="1304" y="1000"/>
                  </a:lnTo>
                  <a:lnTo>
                    <a:pt x="1312" y="1000"/>
                  </a:lnTo>
                  <a:lnTo>
                    <a:pt x="1320" y="1000"/>
                  </a:lnTo>
                  <a:lnTo>
                    <a:pt x="1328" y="992"/>
                  </a:lnTo>
                  <a:lnTo>
                    <a:pt x="1344" y="1000"/>
                  </a:lnTo>
                  <a:lnTo>
                    <a:pt x="1368" y="976"/>
                  </a:lnTo>
                  <a:lnTo>
                    <a:pt x="1384" y="960"/>
                  </a:lnTo>
                  <a:lnTo>
                    <a:pt x="1416" y="920"/>
                  </a:lnTo>
                  <a:lnTo>
                    <a:pt x="1432" y="888"/>
                  </a:lnTo>
                  <a:lnTo>
                    <a:pt x="1432" y="856"/>
                  </a:lnTo>
                  <a:lnTo>
                    <a:pt x="1440" y="808"/>
                  </a:lnTo>
                  <a:lnTo>
                    <a:pt x="1440" y="792"/>
                  </a:lnTo>
                  <a:lnTo>
                    <a:pt x="1424" y="776"/>
                  </a:lnTo>
                  <a:lnTo>
                    <a:pt x="1400" y="792"/>
                  </a:lnTo>
                  <a:lnTo>
                    <a:pt x="1384" y="784"/>
                  </a:lnTo>
                  <a:lnTo>
                    <a:pt x="1376" y="768"/>
                  </a:lnTo>
                  <a:lnTo>
                    <a:pt x="1368" y="768"/>
                  </a:lnTo>
                  <a:lnTo>
                    <a:pt x="1376" y="760"/>
                  </a:lnTo>
                  <a:lnTo>
                    <a:pt x="1400" y="736"/>
                  </a:lnTo>
                  <a:lnTo>
                    <a:pt x="1416" y="720"/>
                  </a:lnTo>
                  <a:lnTo>
                    <a:pt x="1416" y="712"/>
                  </a:lnTo>
                  <a:lnTo>
                    <a:pt x="1472" y="656"/>
                  </a:lnTo>
                  <a:lnTo>
                    <a:pt x="1488" y="656"/>
                  </a:lnTo>
                  <a:lnTo>
                    <a:pt x="1528" y="656"/>
                  </a:lnTo>
                  <a:lnTo>
                    <a:pt x="1544" y="648"/>
                  </a:lnTo>
                  <a:lnTo>
                    <a:pt x="1568" y="656"/>
                  </a:lnTo>
                  <a:lnTo>
                    <a:pt x="1568" y="672"/>
                  </a:lnTo>
                  <a:lnTo>
                    <a:pt x="1608" y="664"/>
                  </a:lnTo>
                  <a:lnTo>
                    <a:pt x="1616" y="664"/>
                  </a:lnTo>
                  <a:lnTo>
                    <a:pt x="1608" y="656"/>
                  </a:lnTo>
                  <a:lnTo>
                    <a:pt x="1616" y="632"/>
                  </a:lnTo>
                  <a:lnTo>
                    <a:pt x="1624" y="608"/>
                  </a:lnTo>
                  <a:lnTo>
                    <a:pt x="1648" y="592"/>
                  </a:lnTo>
                  <a:lnTo>
                    <a:pt x="1680" y="600"/>
                  </a:lnTo>
                  <a:lnTo>
                    <a:pt x="1688" y="616"/>
                  </a:lnTo>
                  <a:lnTo>
                    <a:pt x="1704" y="600"/>
                  </a:lnTo>
                  <a:lnTo>
                    <a:pt x="1736" y="576"/>
                  </a:lnTo>
                  <a:lnTo>
                    <a:pt x="1736" y="608"/>
                  </a:lnTo>
                  <a:lnTo>
                    <a:pt x="1712" y="632"/>
                  </a:lnTo>
                  <a:lnTo>
                    <a:pt x="1696" y="640"/>
                  </a:lnTo>
                  <a:lnTo>
                    <a:pt x="1680" y="664"/>
                  </a:lnTo>
                  <a:lnTo>
                    <a:pt x="1664" y="680"/>
                  </a:lnTo>
                  <a:lnTo>
                    <a:pt x="1648" y="696"/>
                  </a:lnTo>
                  <a:lnTo>
                    <a:pt x="1640" y="696"/>
                  </a:lnTo>
                  <a:lnTo>
                    <a:pt x="1624" y="744"/>
                  </a:lnTo>
                  <a:lnTo>
                    <a:pt x="1640" y="840"/>
                  </a:lnTo>
                  <a:lnTo>
                    <a:pt x="1664" y="808"/>
                  </a:lnTo>
                  <a:lnTo>
                    <a:pt x="1672" y="800"/>
                  </a:lnTo>
                  <a:lnTo>
                    <a:pt x="1680" y="784"/>
                  </a:lnTo>
                  <a:lnTo>
                    <a:pt x="1688" y="768"/>
                  </a:lnTo>
                  <a:lnTo>
                    <a:pt x="1704" y="760"/>
                  </a:lnTo>
                  <a:lnTo>
                    <a:pt x="1704" y="744"/>
                  </a:lnTo>
                  <a:lnTo>
                    <a:pt x="1712" y="736"/>
                  </a:lnTo>
                  <a:lnTo>
                    <a:pt x="1720" y="704"/>
                  </a:lnTo>
                  <a:lnTo>
                    <a:pt x="1720" y="696"/>
                  </a:lnTo>
                  <a:lnTo>
                    <a:pt x="1704" y="696"/>
                  </a:lnTo>
                  <a:lnTo>
                    <a:pt x="1720" y="656"/>
                  </a:lnTo>
                  <a:lnTo>
                    <a:pt x="1728" y="648"/>
                  </a:lnTo>
                  <a:lnTo>
                    <a:pt x="1744" y="640"/>
                  </a:lnTo>
                  <a:lnTo>
                    <a:pt x="1752" y="640"/>
                  </a:lnTo>
                  <a:lnTo>
                    <a:pt x="1760" y="648"/>
                  </a:lnTo>
                  <a:lnTo>
                    <a:pt x="1784" y="624"/>
                  </a:lnTo>
                  <a:lnTo>
                    <a:pt x="1808" y="648"/>
                  </a:lnTo>
                  <a:lnTo>
                    <a:pt x="1816" y="624"/>
                  </a:lnTo>
                  <a:lnTo>
                    <a:pt x="1832" y="624"/>
                  </a:lnTo>
                  <a:lnTo>
                    <a:pt x="1856" y="592"/>
                  </a:lnTo>
                  <a:lnTo>
                    <a:pt x="1888" y="576"/>
                  </a:lnTo>
                  <a:lnTo>
                    <a:pt x="1904" y="576"/>
                  </a:lnTo>
                  <a:lnTo>
                    <a:pt x="1920" y="584"/>
                  </a:lnTo>
                  <a:lnTo>
                    <a:pt x="1920" y="576"/>
                  </a:lnTo>
                  <a:lnTo>
                    <a:pt x="1920" y="560"/>
                  </a:lnTo>
                  <a:lnTo>
                    <a:pt x="1912" y="536"/>
                  </a:lnTo>
                  <a:lnTo>
                    <a:pt x="1896" y="520"/>
                  </a:lnTo>
                  <a:lnTo>
                    <a:pt x="1912" y="512"/>
                  </a:lnTo>
                  <a:lnTo>
                    <a:pt x="1928" y="5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Freeform 689"/>
            <p:cNvSpPr>
              <a:spLocks/>
            </p:cNvSpPr>
            <p:nvPr/>
          </p:nvSpPr>
          <p:spPr bwMode="auto">
            <a:xfrm>
              <a:off x="5331407" y="2896229"/>
              <a:ext cx="53734" cy="10966"/>
            </a:xfrm>
            <a:custGeom>
              <a:avLst/>
              <a:gdLst>
                <a:gd name="T0" fmla="*/ 2147483647 w 40"/>
                <a:gd name="T1" fmla="*/ 2147483647 h 8"/>
                <a:gd name="T2" fmla="*/ 2147483647 w 40"/>
                <a:gd name="T3" fmla="*/ 2147483647 h 8"/>
                <a:gd name="T4" fmla="*/ 2147483647 w 40"/>
                <a:gd name="T5" fmla="*/ 0 h 8"/>
                <a:gd name="T6" fmla="*/ 0 w 40"/>
                <a:gd name="T7" fmla="*/ 2147483647 h 8"/>
                <a:gd name="T8" fmla="*/ 2147483647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8"/>
                <a:gd name="T17" fmla="*/ 40 w 40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8">
                  <a:moveTo>
                    <a:pt x="8" y="8"/>
                  </a:moveTo>
                  <a:lnTo>
                    <a:pt x="24" y="8"/>
                  </a:lnTo>
                  <a:lnTo>
                    <a:pt x="4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2" name="Freeform 690"/>
            <p:cNvSpPr>
              <a:spLocks/>
            </p:cNvSpPr>
            <p:nvPr/>
          </p:nvSpPr>
          <p:spPr bwMode="auto">
            <a:xfrm>
              <a:off x="5256837" y="2445520"/>
              <a:ext cx="697448" cy="493477"/>
            </a:xfrm>
            <a:custGeom>
              <a:avLst/>
              <a:gdLst>
                <a:gd name="T0" fmla="*/ 2147483647 w 520"/>
                <a:gd name="T1" fmla="*/ 2147483647 h 368"/>
                <a:gd name="T2" fmla="*/ 2147483647 w 520"/>
                <a:gd name="T3" fmla="*/ 2147483647 h 368"/>
                <a:gd name="T4" fmla="*/ 2147483647 w 520"/>
                <a:gd name="T5" fmla="*/ 2147483647 h 368"/>
                <a:gd name="T6" fmla="*/ 2147483647 w 520"/>
                <a:gd name="T7" fmla="*/ 2147483647 h 368"/>
                <a:gd name="T8" fmla="*/ 2147483647 w 520"/>
                <a:gd name="T9" fmla="*/ 2147483647 h 368"/>
                <a:gd name="T10" fmla="*/ 2147483647 w 520"/>
                <a:gd name="T11" fmla="*/ 2147483647 h 368"/>
                <a:gd name="T12" fmla="*/ 2147483647 w 520"/>
                <a:gd name="T13" fmla="*/ 2147483647 h 368"/>
                <a:gd name="T14" fmla="*/ 2147483647 w 520"/>
                <a:gd name="T15" fmla="*/ 2147483647 h 368"/>
                <a:gd name="T16" fmla="*/ 2147483647 w 520"/>
                <a:gd name="T17" fmla="*/ 2147483647 h 368"/>
                <a:gd name="T18" fmla="*/ 2147483647 w 520"/>
                <a:gd name="T19" fmla="*/ 2147483647 h 368"/>
                <a:gd name="T20" fmla="*/ 2147483647 w 520"/>
                <a:gd name="T21" fmla="*/ 2147483647 h 368"/>
                <a:gd name="T22" fmla="*/ 2147483647 w 520"/>
                <a:gd name="T23" fmla="*/ 2147483647 h 368"/>
                <a:gd name="T24" fmla="*/ 2147483647 w 520"/>
                <a:gd name="T25" fmla="*/ 2147483647 h 368"/>
                <a:gd name="T26" fmla="*/ 2147483647 w 520"/>
                <a:gd name="T27" fmla="*/ 2147483647 h 368"/>
                <a:gd name="T28" fmla="*/ 2147483647 w 520"/>
                <a:gd name="T29" fmla="*/ 2147483647 h 368"/>
                <a:gd name="T30" fmla="*/ 0 w 520"/>
                <a:gd name="T31" fmla="*/ 2147483647 h 368"/>
                <a:gd name="T32" fmla="*/ 2147483647 w 520"/>
                <a:gd name="T33" fmla="*/ 2147483647 h 368"/>
                <a:gd name="T34" fmla="*/ 2147483647 w 520"/>
                <a:gd name="T35" fmla="*/ 2147483647 h 368"/>
                <a:gd name="T36" fmla="*/ 2147483647 w 520"/>
                <a:gd name="T37" fmla="*/ 2147483647 h 368"/>
                <a:gd name="T38" fmla="*/ 2147483647 w 520"/>
                <a:gd name="T39" fmla="*/ 2147483647 h 368"/>
                <a:gd name="T40" fmla="*/ 2147483647 w 520"/>
                <a:gd name="T41" fmla="*/ 2147483647 h 368"/>
                <a:gd name="T42" fmla="*/ 2147483647 w 520"/>
                <a:gd name="T43" fmla="*/ 2147483647 h 368"/>
                <a:gd name="T44" fmla="*/ 2147483647 w 520"/>
                <a:gd name="T45" fmla="*/ 2147483647 h 368"/>
                <a:gd name="T46" fmla="*/ 2147483647 w 520"/>
                <a:gd name="T47" fmla="*/ 2147483647 h 368"/>
                <a:gd name="T48" fmla="*/ 2147483647 w 520"/>
                <a:gd name="T49" fmla="*/ 2147483647 h 368"/>
                <a:gd name="T50" fmla="*/ 2147483647 w 520"/>
                <a:gd name="T51" fmla="*/ 2147483647 h 368"/>
                <a:gd name="T52" fmla="*/ 2147483647 w 520"/>
                <a:gd name="T53" fmla="*/ 2147483647 h 368"/>
                <a:gd name="T54" fmla="*/ 2147483647 w 520"/>
                <a:gd name="T55" fmla="*/ 2147483647 h 368"/>
                <a:gd name="T56" fmla="*/ 2147483647 w 520"/>
                <a:gd name="T57" fmla="*/ 2147483647 h 368"/>
                <a:gd name="T58" fmla="*/ 2147483647 w 520"/>
                <a:gd name="T59" fmla="*/ 2147483647 h 368"/>
                <a:gd name="T60" fmla="*/ 2147483647 w 520"/>
                <a:gd name="T61" fmla="*/ 2147483647 h 368"/>
                <a:gd name="T62" fmla="*/ 2147483647 w 520"/>
                <a:gd name="T63" fmla="*/ 2147483647 h 368"/>
                <a:gd name="T64" fmla="*/ 2147483647 w 520"/>
                <a:gd name="T65" fmla="*/ 2147483647 h 368"/>
                <a:gd name="T66" fmla="*/ 2147483647 w 520"/>
                <a:gd name="T67" fmla="*/ 2147483647 h 368"/>
                <a:gd name="T68" fmla="*/ 2147483647 w 520"/>
                <a:gd name="T69" fmla="*/ 2147483647 h 3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0"/>
                <a:gd name="T106" fmla="*/ 0 h 368"/>
                <a:gd name="T107" fmla="*/ 520 w 520"/>
                <a:gd name="T108" fmla="*/ 368 h 3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0" h="368">
                  <a:moveTo>
                    <a:pt x="360" y="320"/>
                  </a:moveTo>
                  <a:lnTo>
                    <a:pt x="352" y="312"/>
                  </a:lnTo>
                  <a:lnTo>
                    <a:pt x="352" y="296"/>
                  </a:lnTo>
                  <a:lnTo>
                    <a:pt x="384" y="288"/>
                  </a:lnTo>
                  <a:lnTo>
                    <a:pt x="408" y="272"/>
                  </a:lnTo>
                  <a:lnTo>
                    <a:pt x="424" y="256"/>
                  </a:lnTo>
                  <a:lnTo>
                    <a:pt x="432" y="208"/>
                  </a:lnTo>
                  <a:lnTo>
                    <a:pt x="456" y="200"/>
                  </a:lnTo>
                  <a:lnTo>
                    <a:pt x="464" y="160"/>
                  </a:lnTo>
                  <a:lnTo>
                    <a:pt x="496" y="168"/>
                  </a:lnTo>
                  <a:lnTo>
                    <a:pt x="504" y="144"/>
                  </a:lnTo>
                  <a:lnTo>
                    <a:pt x="520" y="136"/>
                  </a:lnTo>
                  <a:lnTo>
                    <a:pt x="520" y="120"/>
                  </a:lnTo>
                  <a:lnTo>
                    <a:pt x="488" y="112"/>
                  </a:lnTo>
                  <a:lnTo>
                    <a:pt x="456" y="96"/>
                  </a:lnTo>
                  <a:lnTo>
                    <a:pt x="416" y="96"/>
                  </a:lnTo>
                  <a:lnTo>
                    <a:pt x="400" y="56"/>
                  </a:lnTo>
                  <a:lnTo>
                    <a:pt x="384" y="24"/>
                  </a:lnTo>
                  <a:lnTo>
                    <a:pt x="368" y="24"/>
                  </a:lnTo>
                  <a:lnTo>
                    <a:pt x="328" y="40"/>
                  </a:lnTo>
                  <a:lnTo>
                    <a:pt x="296" y="0"/>
                  </a:lnTo>
                  <a:lnTo>
                    <a:pt x="248" y="16"/>
                  </a:lnTo>
                  <a:lnTo>
                    <a:pt x="200" y="32"/>
                  </a:lnTo>
                  <a:lnTo>
                    <a:pt x="184" y="64"/>
                  </a:lnTo>
                  <a:lnTo>
                    <a:pt x="192" y="96"/>
                  </a:lnTo>
                  <a:lnTo>
                    <a:pt x="160" y="96"/>
                  </a:lnTo>
                  <a:lnTo>
                    <a:pt x="136" y="96"/>
                  </a:lnTo>
                  <a:lnTo>
                    <a:pt x="112" y="96"/>
                  </a:lnTo>
                  <a:lnTo>
                    <a:pt x="88" y="80"/>
                  </a:lnTo>
                  <a:lnTo>
                    <a:pt x="56" y="88"/>
                  </a:lnTo>
                  <a:lnTo>
                    <a:pt x="16" y="104"/>
                  </a:lnTo>
                  <a:lnTo>
                    <a:pt x="0" y="136"/>
                  </a:lnTo>
                  <a:lnTo>
                    <a:pt x="16" y="152"/>
                  </a:lnTo>
                  <a:lnTo>
                    <a:pt x="24" y="168"/>
                  </a:lnTo>
                  <a:lnTo>
                    <a:pt x="56" y="168"/>
                  </a:lnTo>
                  <a:lnTo>
                    <a:pt x="80" y="168"/>
                  </a:lnTo>
                  <a:lnTo>
                    <a:pt x="104" y="200"/>
                  </a:lnTo>
                  <a:lnTo>
                    <a:pt x="80" y="200"/>
                  </a:lnTo>
                  <a:lnTo>
                    <a:pt x="64" y="200"/>
                  </a:lnTo>
                  <a:lnTo>
                    <a:pt x="56" y="208"/>
                  </a:lnTo>
                  <a:lnTo>
                    <a:pt x="64" y="240"/>
                  </a:lnTo>
                  <a:lnTo>
                    <a:pt x="80" y="256"/>
                  </a:lnTo>
                  <a:lnTo>
                    <a:pt x="80" y="288"/>
                  </a:lnTo>
                  <a:lnTo>
                    <a:pt x="96" y="304"/>
                  </a:lnTo>
                  <a:lnTo>
                    <a:pt x="96" y="336"/>
                  </a:lnTo>
                  <a:lnTo>
                    <a:pt x="96" y="328"/>
                  </a:lnTo>
                  <a:lnTo>
                    <a:pt x="120" y="320"/>
                  </a:lnTo>
                  <a:lnTo>
                    <a:pt x="136" y="320"/>
                  </a:lnTo>
                  <a:lnTo>
                    <a:pt x="152" y="328"/>
                  </a:lnTo>
                  <a:lnTo>
                    <a:pt x="168" y="344"/>
                  </a:lnTo>
                  <a:lnTo>
                    <a:pt x="184" y="344"/>
                  </a:lnTo>
                  <a:lnTo>
                    <a:pt x="184" y="360"/>
                  </a:lnTo>
                  <a:lnTo>
                    <a:pt x="192" y="360"/>
                  </a:lnTo>
                  <a:lnTo>
                    <a:pt x="208" y="368"/>
                  </a:lnTo>
                  <a:lnTo>
                    <a:pt x="216" y="360"/>
                  </a:lnTo>
                  <a:lnTo>
                    <a:pt x="232" y="352"/>
                  </a:lnTo>
                  <a:lnTo>
                    <a:pt x="240" y="328"/>
                  </a:lnTo>
                  <a:lnTo>
                    <a:pt x="256" y="336"/>
                  </a:lnTo>
                  <a:lnTo>
                    <a:pt x="264" y="336"/>
                  </a:lnTo>
                  <a:lnTo>
                    <a:pt x="272" y="344"/>
                  </a:lnTo>
                  <a:lnTo>
                    <a:pt x="288" y="336"/>
                  </a:lnTo>
                  <a:lnTo>
                    <a:pt x="296" y="328"/>
                  </a:lnTo>
                  <a:lnTo>
                    <a:pt x="312" y="320"/>
                  </a:lnTo>
                  <a:lnTo>
                    <a:pt x="320" y="336"/>
                  </a:lnTo>
                  <a:lnTo>
                    <a:pt x="328" y="336"/>
                  </a:lnTo>
                  <a:lnTo>
                    <a:pt x="344" y="328"/>
                  </a:lnTo>
                  <a:lnTo>
                    <a:pt x="352" y="328"/>
                  </a:lnTo>
                  <a:lnTo>
                    <a:pt x="352" y="336"/>
                  </a:lnTo>
                  <a:lnTo>
                    <a:pt x="360" y="328"/>
                  </a:lnTo>
                  <a:lnTo>
                    <a:pt x="360" y="3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3" name="Freeform 691"/>
            <p:cNvSpPr>
              <a:spLocks/>
            </p:cNvSpPr>
            <p:nvPr/>
          </p:nvSpPr>
          <p:spPr bwMode="auto">
            <a:xfrm>
              <a:off x="5299605" y="2885263"/>
              <a:ext cx="20836" cy="10966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Freeform 692"/>
            <p:cNvSpPr>
              <a:spLocks/>
            </p:cNvSpPr>
            <p:nvPr/>
          </p:nvSpPr>
          <p:spPr bwMode="auto">
            <a:xfrm>
              <a:off x="4741428" y="2627558"/>
              <a:ext cx="10966" cy="1096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Freeform 693"/>
            <p:cNvSpPr>
              <a:spLocks/>
            </p:cNvSpPr>
            <p:nvPr/>
          </p:nvSpPr>
          <p:spPr bwMode="auto">
            <a:xfrm>
              <a:off x="5299605" y="2885263"/>
              <a:ext cx="20836" cy="10966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6" name="Rectangle 694"/>
            <p:cNvSpPr>
              <a:spLocks noChangeArrowheads="1"/>
            </p:cNvSpPr>
            <p:nvPr/>
          </p:nvSpPr>
          <p:spPr bwMode="auto">
            <a:xfrm>
              <a:off x="4741428" y="2627558"/>
              <a:ext cx="10966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7" name="Freeform 695"/>
            <p:cNvSpPr>
              <a:spLocks/>
            </p:cNvSpPr>
            <p:nvPr/>
          </p:nvSpPr>
          <p:spPr bwMode="auto">
            <a:xfrm>
              <a:off x="4622993" y="2627558"/>
              <a:ext cx="129401" cy="53734"/>
            </a:xfrm>
            <a:custGeom>
              <a:avLst/>
              <a:gdLst>
                <a:gd name="T0" fmla="*/ 2147483647 w 96"/>
                <a:gd name="T1" fmla="*/ 2147483647 h 40"/>
                <a:gd name="T2" fmla="*/ 2147483647 w 96"/>
                <a:gd name="T3" fmla="*/ 2147483647 h 40"/>
                <a:gd name="T4" fmla="*/ 2147483647 w 96"/>
                <a:gd name="T5" fmla="*/ 2147483647 h 40"/>
                <a:gd name="T6" fmla="*/ 2147483647 w 96"/>
                <a:gd name="T7" fmla="*/ 0 h 40"/>
                <a:gd name="T8" fmla="*/ 2147483647 w 96"/>
                <a:gd name="T9" fmla="*/ 0 h 40"/>
                <a:gd name="T10" fmla="*/ 2147483647 w 96"/>
                <a:gd name="T11" fmla="*/ 0 h 40"/>
                <a:gd name="T12" fmla="*/ 2147483647 w 96"/>
                <a:gd name="T13" fmla="*/ 0 h 40"/>
                <a:gd name="T14" fmla="*/ 2147483647 w 96"/>
                <a:gd name="T15" fmla="*/ 2147483647 h 40"/>
                <a:gd name="T16" fmla="*/ 2147483647 w 96"/>
                <a:gd name="T17" fmla="*/ 2147483647 h 40"/>
                <a:gd name="T18" fmla="*/ 2147483647 w 96"/>
                <a:gd name="T19" fmla="*/ 2147483647 h 40"/>
                <a:gd name="T20" fmla="*/ 2147483647 w 96"/>
                <a:gd name="T21" fmla="*/ 2147483647 h 40"/>
                <a:gd name="T22" fmla="*/ 2147483647 w 96"/>
                <a:gd name="T23" fmla="*/ 2147483647 h 40"/>
                <a:gd name="T24" fmla="*/ 2147483647 w 96"/>
                <a:gd name="T25" fmla="*/ 2147483647 h 40"/>
                <a:gd name="T26" fmla="*/ 2147483647 w 96"/>
                <a:gd name="T27" fmla="*/ 2147483647 h 40"/>
                <a:gd name="T28" fmla="*/ 2147483647 w 96"/>
                <a:gd name="T29" fmla="*/ 2147483647 h 40"/>
                <a:gd name="T30" fmla="*/ 0 w 96"/>
                <a:gd name="T31" fmla="*/ 2147483647 h 40"/>
                <a:gd name="T32" fmla="*/ 2147483647 w 96"/>
                <a:gd name="T33" fmla="*/ 2147483647 h 40"/>
                <a:gd name="T34" fmla="*/ 2147483647 w 96"/>
                <a:gd name="T35" fmla="*/ 2147483647 h 40"/>
                <a:gd name="T36" fmla="*/ 2147483647 w 96"/>
                <a:gd name="T37" fmla="*/ 2147483647 h 40"/>
                <a:gd name="T38" fmla="*/ 2147483647 w 96"/>
                <a:gd name="T39" fmla="*/ 2147483647 h 40"/>
                <a:gd name="T40" fmla="*/ 2147483647 w 96"/>
                <a:gd name="T41" fmla="*/ 2147483647 h 40"/>
                <a:gd name="T42" fmla="*/ 2147483647 w 96"/>
                <a:gd name="T43" fmla="*/ 2147483647 h 40"/>
                <a:gd name="T44" fmla="*/ 2147483647 w 96"/>
                <a:gd name="T45" fmla="*/ 2147483647 h 40"/>
                <a:gd name="T46" fmla="*/ 2147483647 w 96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6"/>
                <a:gd name="T73" fmla="*/ 0 h 40"/>
                <a:gd name="T74" fmla="*/ 96 w 96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6" h="40">
                  <a:moveTo>
                    <a:pt x="96" y="24"/>
                  </a:moveTo>
                  <a:lnTo>
                    <a:pt x="96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72" y="40"/>
                  </a:lnTo>
                  <a:lnTo>
                    <a:pt x="88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8" name="Freeform 696"/>
            <p:cNvSpPr>
              <a:spLocks/>
            </p:cNvSpPr>
            <p:nvPr/>
          </p:nvSpPr>
          <p:spPr bwMode="auto">
            <a:xfrm>
              <a:off x="4386124" y="2562857"/>
              <a:ext cx="216033" cy="225903"/>
            </a:xfrm>
            <a:custGeom>
              <a:avLst/>
              <a:gdLst>
                <a:gd name="T0" fmla="*/ 2147483647 w 161"/>
                <a:gd name="T1" fmla="*/ 2147483647 h 168"/>
                <a:gd name="T2" fmla="*/ 2147483647 w 161"/>
                <a:gd name="T3" fmla="*/ 2147483647 h 168"/>
                <a:gd name="T4" fmla="*/ 2147483647 w 161"/>
                <a:gd name="T5" fmla="*/ 2147483647 h 168"/>
                <a:gd name="T6" fmla="*/ 2147483647 w 161"/>
                <a:gd name="T7" fmla="*/ 2147483647 h 168"/>
                <a:gd name="T8" fmla="*/ 2147483647 w 161"/>
                <a:gd name="T9" fmla="*/ 2147483647 h 168"/>
                <a:gd name="T10" fmla="*/ 2147483647 w 161"/>
                <a:gd name="T11" fmla="*/ 2147483647 h 168"/>
                <a:gd name="T12" fmla="*/ 2147483647 w 161"/>
                <a:gd name="T13" fmla="*/ 2147483647 h 168"/>
                <a:gd name="T14" fmla="*/ 2147483647 w 161"/>
                <a:gd name="T15" fmla="*/ 2147483647 h 168"/>
                <a:gd name="T16" fmla="*/ 2147483647 w 161"/>
                <a:gd name="T17" fmla="*/ 2147483647 h 168"/>
                <a:gd name="T18" fmla="*/ 2147483647 w 161"/>
                <a:gd name="T19" fmla="*/ 2147483647 h 168"/>
                <a:gd name="T20" fmla="*/ 2147483647 w 161"/>
                <a:gd name="T21" fmla="*/ 2147483647 h 168"/>
                <a:gd name="T22" fmla="*/ 2147483647 w 161"/>
                <a:gd name="T23" fmla="*/ 2147483647 h 168"/>
                <a:gd name="T24" fmla="*/ 2147483647 w 161"/>
                <a:gd name="T25" fmla="*/ 2147483647 h 168"/>
                <a:gd name="T26" fmla="*/ 2147483647 w 161"/>
                <a:gd name="T27" fmla="*/ 2147483647 h 168"/>
                <a:gd name="T28" fmla="*/ 2147483647 w 161"/>
                <a:gd name="T29" fmla="*/ 2147483647 h 168"/>
                <a:gd name="T30" fmla="*/ 2147483647 w 161"/>
                <a:gd name="T31" fmla="*/ 2147483647 h 168"/>
                <a:gd name="T32" fmla="*/ 2147483647 w 161"/>
                <a:gd name="T33" fmla="*/ 0 h 168"/>
                <a:gd name="T34" fmla="*/ 2147483647 w 161"/>
                <a:gd name="T35" fmla="*/ 2147483647 h 168"/>
                <a:gd name="T36" fmla="*/ 2147483647 w 161"/>
                <a:gd name="T37" fmla="*/ 2147483647 h 168"/>
                <a:gd name="T38" fmla="*/ 2147483647 w 161"/>
                <a:gd name="T39" fmla="*/ 2147483647 h 168"/>
                <a:gd name="T40" fmla="*/ 2147483647 w 161"/>
                <a:gd name="T41" fmla="*/ 2147483647 h 168"/>
                <a:gd name="T42" fmla="*/ 2147483647 w 161"/>
                <a:gd name="T43" fmla="*/ 2147483647 h 168"/>
                <a:gd name="T44" fmla="*/ 2147483647 w 161"/>
                <a:gd name="T45" fmla="*/ 2147483647 h 168"/>
                <a:gd name="T46" fmla="*/ 2147483647 w 161"/>
                <a:gd name="T47" fmla="*/ 2147483647 h 168"/>
                <a:gd name="T48" fmla="*/ 2147483647 w 161"/>
                <a:gd name="T49" fmla="*/ 2147483647 h 168"/>
                <a:gd name="T50" fmla="*/ 2147483647 w 161"/>
                <a:gd name="T51" fmla="*/ 2147483647 h 168"/>
                <a:gd name="T52" fmla="*/ 2147483647 w 161"/>
                <a:gd name="T53" fmla="*/ 2147483647 h 168"/>
                <a:gd name="T54" fmla="*/ 2147483647 w 161"/>
                <a:gd name="T55" fmla="*/ 2147483647 h 168"/>
                <a:gd name="T56" fmla="*/ 2147483647 w 161"/>
                <a:gd name="T57" fmla="*/ 2147483647 h 168"/>
                <a:gd name="T58" fmla="*/ 0 w 161"/>
                <a:gd name="T59" fmla="*/ 2147483647 h 168"/>
                <a:gd name="T60" fmla="*/ 0 w 161"/>
                <a:gd name="T61" fmla="*/ 2147483647 h 168"/>
                <a:gd name="T62" fmla="*/ 2147483647 w 161"/>
                <a:gd name="T63" fmla="*/ 2147483647 h 168"/>
                <a:gd name="T64" fmla="*/ 2147483647 w 161"/>
                <a:gd name="T65" fmla="*/ 2147483647 h 168"/>
                <a:gd name="T66" fmla="*/ 2147483647 w 161"/>
                <a:gd name="T67" fmla="*/ 2147483647 h 168"/>
                <a:gd name="T68" fmla="*/ 2147483647 w 161"/>
                <a:gd name="T69" fmla="*/ 2147483647 h 168"/>
                <a:gd name="T70" fmla="*/ 2147483647 w 161"/>
                <a:gd name="T71" fmla="*/ 2147483647 h 168"/>
                <a:gd name="T72" fmla="*/ 2147483647 w 161"/>
                <a:gd name="T73" fmla="*/ 2147483647 h 168"/>
                <a:gd name="T74" fmla="*/ 2147483647 w 161"/>
                <a:gd name="T75" fmla="*/ 2147483647 h 168"/>
                <a:gd name="T76" fmla="*/ 2147483647 w 161"/>
                <a:gd name="T77" fmla="*/ 2147483647 h 168"/>
                <a:gd name="T78" fmla="*/ 2147483647 w 161"/>
                <a:gd name="T79" fmla="*/ 2147483647 h 168"/>
                <a:gd name="T80" fmla="*/ 2147483647 w 161"/>
                <a:gd name="T81" fmla="*/ 2147483647 h 168"/>
                <a:gd name="T82" fmla="*/ 2147483647 w 161"/>
                <a:gd name="T83" fmla="*/ 2147483647 h 168"/>
                <a:gd name="T84" fmla="*/ 2147483647 w 161"/>
                <a:gd name="T85" fmla="*/ 2147483647 h 168"/>
                <a:gd name="T86" fmla="*/ 2147483647 w 161"/>
                <a:gd name="T87" fmla="*/ 2147483647 h 168"/>
                <a:gd name="T88" fmla="*/ 2147483647 w 161"/>
                <a:gd name="T89" fmla="*/ 2147483647 h 168"/>
                <a:gd name="T90" fmla="*/ 2147483647 w 161"/>
                <a:gd name="T91" fmla="*/ 2147483647 h 168"/>
                <a:gd name="T92" fmla="*/ 2147483647 w 161"/>
                <a:gd name="T93" fmla="*/ 2147483647 h 168"/>
                <a:gd name="T94" fmla="*/ 2147483647 w 161"/>
                <a:gd name="T95" fmla="*/ 2147483647 h 168"/>
                <a:gd name="T96" fmla="*/ 2147483647 w 161"/>
                <a:gd name="T97" fmla="*/ 2147483647 h 168"/>
                <a:gd name="T98" fmla="*/ 2147483647 w 161"/>
                <a:gd name="T99" fmla="*/ 2147483647 h 168"/>
                <a:gd name="T100" fmla="*/ 2147483647 w 161"/>
                <a:gd name="T101" fmla="*/ 2147483647 h 168"/>
                <a:gd name="T102" fmla="*/ 2147483647 w 161"/>
                <a:gd name="T103" fmla="*/ 2147483647 h 1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1"/>
                <a:gd name="T157" fmla="*/ 0 h 168"/>
                <a:gd name="T158" fmla="*/ 161 w 161"/>
                <a:gd name="T159" fmla="*/ 168 h 16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1" h="168">
                  <a:moveTo>
                    <a:pt x="145" y="120"/>
                  </a:moveTo>
                  <a:lnTo>
                    <a:pt x="153" y="112"/>
                  </a:lnTo>
                  <a:lnTo>
                    <a:pt x="153" y="104"/>
                  </a:lnTo>
                  <a:lnTo>
                    <a:pt x="145" y="96"/>
                  </a:lnTo>
                  <a:lnTo>
                    <a:pt x="137" y="96"/>
                  </a:lnTo>
                  <a:lnTo>
                    <a:pt x="137" y="88"/>
                  </a:lnTo>
                  <a:lnTo>
                    <a:pt x="153" y="72"/>
                  </a:lnTo>
                  <a:lnTo>
                    <a:pt x="153" y="56"/>
                  </a:lnTo>
                  <a:lnTo>
                    <a:pt x="161" y="48"/>
                  </a:lnTo>
                  <a:lnTo>
                    <a:pt x="153" y="40"/>
                  </a:lnTo>
                  <a:lnTo>
                    <a:pt x="145" y="40"/>
                  </a:lnTo>
                  <a:lnTo>
                    <a:pt x="128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8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40"/>
                  </a:lnTo>
                  <a:lnTo>
                    <a:pt x="48" y="40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32" y="80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8" y="104"/>
                  </a:lnTo>
                  <a:lnTo>
                    <a:pt x="48" y="120"/>
                  </a:lnTo>
                  <a:lnTo>
                    <a:pt x="40" y="152"/>
                  </a:lnTo>
                  <a:lnTo>
                    <a:pt x="48" y="160"/>
                  </a:lnTo>
                  <a:lnTo>
                    <a:pt x="56" y="160"/>
                  </a:lnTo>
                  <a:lnTo>
                    <a:pt x="72" y="160"/>
                  </a:lnTo>
                  <a:lnTo>
                    <a:pt x="80" y="160"/>
                  </a:lnTo>
                  <a:lnTo>
                    <a:pt x="88" y="168"/>
                  </a:lnTo>
                  <a:lnTo>
                    <a:pt x="96" y="168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128" y="152"/>
                  </a:lnTo>
                  <a:lnTo>
                    <a:pt x="153" y="136"/>
                  </a:lnTo>
                  <a:lnTo>
                    <a:pt x="161" y="136"/>
                  </a:lnTo>
                  <a:lnTo>
                    <a:pt x="153" y="128"/>
                  </a:lnTo>
                  <a:lnTo>
                    <a:pt x="145" y="1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9" name="Freeform 697"/>
            <p:cNvSpPr>
              <a:spLocks/>
            </p:cNvSpPr>
            <p:nvPr/>
          </p:nvSpPr>
          <p:spPr bwMode="auto">
            <a:xfrm>
              <a:off x="4580225" y="2681292"/>
              <a:ext cx="203971" cy="19300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2147483647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0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2147483647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0 h 14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52"/>
                <a:gd name="T94" fmla="*/ 0 h 144"/>
                <a:gd name="T95" fmla="*/ 152 w 152"/>
                <a:gd name="T96" fmla="*/ 144 h 14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Freeform 698"/>
            <p:cNvSpPr>
              <a:spLocks/>
            </p:cNvSpPr>
            <p:nvPr/>
          </p:nvSpPr>
          <p:spPr bwMode="auto">
            <a:xfrm>
              <a:off x="4557196" y="2455389"/>
              <a:ext cx="162299" cy="203971"/>
            </a:xfrm>
            <a:custGeom>
              <a:avLst/>
              <a:gdLst>
                <a:gd name="T0" fmla="*/ 2147483647 w 121"/>
                <a:gd name="T1" fmla="*/ 2147483647 h 152"/>
                <a:gd name="T2" fmla="*/ 2147483647 w 121"/>
                <a:gd name="T3" fmla="*/ 2147483647 h 152"/>
                <a:gd name="T4" fmla="*/ 2147483647 w 121"/>
                <a:gd name="T5" fmla="*/ 2147483647 h 152"/>
                <a:gd name="T6" fmla="*/ 2147483647 w 121"/>
                <a:gd name="T7" fmla="*/ 2147483647 h 152"/>
                <a:gd name="T8" fmla="*/ 2147483647 w 121"/>
                <a:gd name="T9" fmla="*/ 2147483647 h 152"/>
                <a:gd name="T10" fmla="*/ 2147483647 w 121"/>
                <a:gd name="T11" fmla="*/ 2147483647 h 152"/>
                <a:gd name="T12" fmla="*/ 2147483647 w 121"/>
                <a:gd name="T13" fmla="*/ 2147483647 h 152"/>
                <a:gd name="T14" fmla="*/ 2147483647 w 121"/>
                <a:gd name="T15" fmla="*/ 2147483647 h 152"/>
                <a:gd name="T16" fmla="*/ 0 w 121"/>
                <a:gd name="T17" fmla="*/ 2147483647 h 152"/>
                <a:gd name="T18" fmla="*/ 2147483647 w 121"/>
                <a:gd name="T19" fmla="*/ 2147483647 h 152"/>
                <a:gd name="T20" fmla="*/ 2147483647 w 121"/>
                <a:gd name="T21" fmla="*/ 2147483647 h 152"/>
                <a:gd name="T22" fmla="*/ 2147483647 w 121"/>
                <a:gd name="T23" fmla="*/ 2147483647 h 152"/>
                <a:gd name="T24" fmla="*/ 2147483647 w 121"/>
                <a:gd name="T25" fmla="*/ 2147483647 h 152"/>
                <a:gd name="T26" fmla="*/ 2147483647 w 121"/>
                <a:gd name="T27" fmla="*/ 2147483647 h 152"/>
                <a:gd name="T28" fmla="*/ 2147483647 w 121"/>
                <a:gd name="T29" fmla="*/ 2147483647 h 152"/>
                <a:gd name="T30" fmla="*/ 2147483647 w 121"/>
                <a:gd name="T31" fmla="*/ 2147483647 h 152"/>
                <a:gd name="T32" fmla="*/ 2147483647 w 121"/>
                <a:gd name="T33" fmla="*/ 2147483647 h 152"/>
                <a:gd name="T34" fmla="*/ 2147483647 w 121"/>
                <a:gd name="T35" fmla="*/ 2147483647 h 152"/>
                <a:gd name="T36" fmla="*/ 2147483647 w 121"/>
                <a:gd name="T37" fmla="*/ 2147483647 h 152"/>
                <a:gd name="T38" fmla="*/ 2147483647 w 121"/>
                <a:gd name="T39" fmla="*/ 2147483647 h 152"/>
                <a:gd name="T40" fmla="*/ 2147483647 w 121"/>
                <a:gd name="T41" fmla="*/ 2147483647 h 152"/>
                <a:gd name="T42" fmla="*/ 2147483647 w 121"/>
                <a:gd name="T43" fmla="*/ 2147483647 h 152"/>
                <a:gd name="T44" fmla="*/ 2147483647 w 121"/>
                <a:gd name="T45" fmla="*/ 2147483647 h 152"/>
                <a:gd name="T46" fmla="*/ 2147483647 w 121"/>
                <a:gd name="T47" fmla="*/ 2147483647 h 152"/>
                <a:gd name="T48" fmla="*/ 2147483647 w 121"/>
                <a:gd name="T49" fmla="*/ 2147483647 h 152"/>
                <a:gd name="T50" fmla="*/ 2147483647 w 121"/>
                <a:gd name="T51" fmla="*/ 2147483647 h 152"/>
                <a:gd name="T52" fmla="*/ 2147483647 w 121"/>
                <a:gd name="T53" fmla="*/ 2147483647 h 152"/>
                <a:gd name="T54" fmla="*/ 2147483647 w 121"/>
                <a:gd name="T55" fmla="*/ 2147483647 h 152"/>
                <a:gd name="T56" fmla="*/ 2147483647 w 121"/>
                <a:gd name="T57" fmla="*/ 2147483647 h 152"/>
                <a:gd name="T58" fmla="*/ 2147483647 w 121"/>
                <a:gd name="T59" fmla="*/ 2147483647 h 152"/>
                <a:gd name="T60" fmla="*/ 2147483647 w 121"/>
                <a:gd name="T61" fmla="*/ 2147483647 h 152"/>
                <a:gd name="T62" fmla="*/ 2147483647 w 121"/>
                <a:gd name="T63" fmla="*/ 2147483647 h 152"/>
                <a:gd name="T64" fmla="*/ 2147483647 w 121"/>
                <a:gd name="T65" fmla="*/ 2147483647 h 152"/>
                <a:gd name="T66" fmla="*/ 2147483647 w 121"/>
                <a:gd name="T67" fmla="*/ 2147483647 h 152"/>
                <a:gd name="T68" fmla="*/ 2147483647 w 121"/>
                <a:gd name="T69" fmla="*/ 2147483647 h 152"/>
                <a:gd name="T70" fmla="*/ 2147483647 w 121"/>
                <a:gd name="T71" fmla="*/ 2147483647 h 152"/>
                <a:gd name="T72" fmla="*/ 2147483647 w 121"/>
                <a:gd name="T73" fmla="*/ 2147483647 h 152"/>
                <a:gd name="T74" fmla="*/ 2147483647 w 121"/>
                <a:gd name="T75" fmla="*/ 2147483647 h 152"/>
                <a:gd name="T76" fmla="*/ 2147483647 w 121"/>
                <a:gd name="T77" fmla="*/ 2147483647 h 152"/>
                <a:gd name="T78" fmla="*/ 2147483647 w 121"/>
                <a:gd name="T79" fmla="*/ 2147483647 h 152"/>
                <a:gd name="T80" fmla="*/ 2147483647 w 121"/>
                <a:gd name="T81" fmla="*/ 2147483647 h 152"/>
                <a:gd name="T82" fmla="*/ 2147483647 w 121"/>
                <a:gd name="T83" fmla="*/ 2147483647 h 152"/>
                <a:gd name="T84" fmla="*/ 2147483647 w 121"/>
                <a:gd name="T85" fmla="*/ 2147483647 h 152"/>
                <a:gd name="T86" fmla="*/ 2147483647 w 121"/>
                <a:gd name="T87" fmla="*/ 2147483647 h 152"/>
                <a:gd name="T88" fmla="*/ 2147483647 w 121"/>
                <a:gd name="T89" fmla="*/ 2147483647 h 152"/>
                <a:gd name="T90" fmla="*/ 2147483647 w 121"/>
                <a:gd name="T91" fmla="*/ 0 h 152"/>
                <a:gd name="T92" fmla="*/ 2147483647 w 121"/>
                <a:gd name="T93" fmla="*/ 2147483647 h 152"/>
                <a:gd name="T94" fmla="*/ 2147483647 w 121"/>
                <a:gd name="T95" fmla="*/ 2147483647 h 152"/>
                <a:gd name="T96" fmla="*/ 2147483647 w 121"/>
                <a:gd name="T97" fmla="*/ 2147483647 h 152"/>
                <a:gd name="T98" fmla="*/ 2147483647 w 121"/>
                <a:gd name="T99" fmla="*/ 2147483647 h 152"/>
                <a:gd name="T100" fmla="*/ 2147483647 w 121"/>
                <a:gd name="T101" fmla="*/ 2147483647 h 152"/>
                <a:gd name="T102" fmla="*/ 2147483647 w 121"/>
                <a:gd name="T103" fmla="*/ 2147483647 h 1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1"/>
                <a:gd name="T157" fmla="*/ 0 h 152"/>
                <a:gd name="T158" fmla="*/ 121 w 121"/>
                <a:gd name="T159" fmla="*/ 152 h 1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1" h="152">
                  <a:moveTo>
                    <a:pt x="25" y="40"/>
                  </a:moveTo>
                  <a:lnTo>
                    <a:pt x="17" y="48"/>
                  </a:lnTo>
                  <a:lnTo>
                    <a:pt x="17" y="64"/>
                  </a:lnTo>
                  <a:lnTo>
                    <a:pt x="9" y="72"/>
                  </a:lnTo>
                  <a:lnTo>
                    <a:pt x="9" y="80"/>
                  </a:lnTo>
                  <a:lnTo>
                    <a:pt x="9" y="88"/>
                  </a:lnTo>
                  <a:lnTo>
                    <a:pt x="9" y="96"/>
                  </a:lnTo>
                  <a:lnTo>
                    <a:pt x="9" y="104"/>
                  </a:lnTo>
                  <a:lnTo>
                    <a:pt x="0" y="112"/>
                  </a:lnTo>
                  <a:lnTo>
                    <a:pt x="17" y="120"/>
                  </a:lnTo>
                  <a:lnTo>
                    <a:pt x="25" y="120"/>
                  </a:lnTo>
                  <a:lnTo>
                    <a:pt x="33" y="128"/>
                  </a:lnTo>
                  <a:lnTo>
                    <a:pt x="25" y="136"/>
                  </a:lnTo>
                  <a:lnTo>
                    <a:pt x="25" y="152"/>
                  </a:lnTo>
                  <a:lnTo>
                    <a:pt x="33" y="152"/>
                  </a:lnTo>
                  <a:lnTo>
                    <a:pt x="41" y="152"/>
                  </a:lnTo>
                  <a:lnTo>
                    <a:pt x="49" y="152"/>
                  </a:lnTo>
                  <a:lnTo>
                    <a:pt x="57" y="152"/>
                  </a:lnTo>
                  <a:lnTo>
                    <a:pt x="65" y="152"/>
                  </a:lnTo>
                  <a:lnTo>
                    <a:pt x="73" y="152"/>
                  </a:lnTo>
                  <a:lnTo>
                    <a:pt x="89" y="152"/>
                  </a:lnTo>
                  <a:lnTo>
                    <a:pt x="97" y="152"/>
                  </a:lnTo>
                  <a:lnTo>
                    <a:pt x="97" y="144"/>
                  </a:lnTo>
                  <a:lnTo>
                    <a:pt x="97" y="136"/>
                  </a:lnTo>
                  <a:lnTo>
                    <a:pt x="105" y="136"/>
                  </a:lnTo>
                  <a:lnTo>
                    <a:pt x="105" y="128"/>
                  </a:lnTo>
                  <a:lnTo>
                    <a:pt x="97" y="112"/>
                  </a:lnTo>
                  <a:lnTo>
                    <a:pt x="89" y="104"/>
                  </a:lnTo>
                  <a:lnTo>
                    <a:pt x="81" y="104"/>
                  </a:lnTo>
                  <a:lnTo>
                    <a:pt x="89" y="96"/>
                  </a:lnTo>
                  <a:lnTo>
                    <a:pt x="97" y="96"/>
                  </a:lnTo>
                  <a:lnTo>
                    <a:pt x="105" y="88"/>
                  </a:lnTo>
                  <a:lnTo>
                    <a:pt x="113" y="88"/>
                  </a:lnTo>
                  <a:lnTo>
                    <a:pt x="121" y="88"/>
                  </a:lnTo>
                  <a:lnTo>
                    <a:pt x="121" y="72"/>
                  </a:lnTo>
                  <a:lnTo>
                    <a:pt x="113" y="56"/>
                  </a:lnTo>
                  <a:lnTo>
                    <a:pt x="113" y="48"/>
                  </a:lnTo>
                  <a:lnTo>
                    <a:pt x="113" y="40"/>
                  </a:lnTo>
                  <a:lnTo>
                    <a:pt x="113" y="32"/>
                  </a:lnTo>
                  <a:lnTo>
                    <a:pt x="113" y="24"/>
                  </a:lnTo>
                  <a:lnTo>
                    <a:pt x="97" y="16"/>
                  </a:lnTo>
                  <a:lnTo>
                    <a:pt x="81" y="24"/>
                  </a:lnTo>
                  <a:lnTo>
                    <a:pt x="73" y="16"/>
                  </a:lnTo>
                  <a:lnTo>
                    <a:pt x="73" y="8"/>
                  </a:lnTo>
                  <a:lnTo>
                    <a:pt x="57" y="8"/>
                  </a:lnTo>
                  <a:lnTo>
                    <a:pt x="49" y="0"/>
                  </a:lnTo>
                  <a:lnTo>
                    <a:pt x="49" y="8"/>
                  </a:lnTo>
                  <a:lnTo>
                    <a:pt x="41" y="24"/>
                  </a:lnTo>
                  <a:lnTo>
                    <a:pt x="41" y="32"/>
                  </a:lnTo>
                  <a:lnTo>
                    <a:pt x="33" y="32"/>
                  </a:lnTo>
                  <a:lnTo>
                    <a:pt x="25" y="32"/>
                  </a:lnTo>
                  <a:lnTo>
                    <a:pt x="25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1" name="Freeform 699"/>
            <p:cNvSpPr>
              <a:spLocks/>
            </p:cNvSpPr>
            <p:nvPr/>
          </p:nvSpPr>
          <p:spPr bwMode="auto">
            <a:xfrm>
              <a:off x="4525394" y="2499254"/>
              <a:ext cx="65797" cy="7457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2147483647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0 w 49"/>
                <a:gd name="T31" fmla="*/ 2147483647 h 56"/>
                <a:gd name="T32" fmla="*/ 2147483647 w 49"/>
                <a:gd name="T33" fmla="*/ 2147483647 h 56"/>
                <a:gd name="T34" fmla="*/ 2147483647 w 49"/>
                <a:gd name="T35" fmla="*/ 2147483647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9"/>
                <a:gd name="T55" fmla="*/ 0 h 56"/>
                <a:gd name="T56" fmla="*/ 49 w 49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2" name="Freeform 700"/>
            <p:cNvSpPr>
              <a:spLocks/>
            </p:cNvSpPr>
            <p:nvPr/>
          </p:nvSpPr>
          <p:spPr bwMode="auto">
            <a:xfrm>
              <a:off x="4580225" y="2681292"/>
              <a:ext cx="203971" cy="19300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0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2147483647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0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2147483647 h 144"/>
                <a:gd name="T62" fmla="*/ 2147483647 w 152"/>
                <a:gd name="T63" fmla="*/ 2147483647 h 144"/>
                <a:gd name="T64" fmla="*/ 2147483647 w 152"/>
                <a:gd name="T65" fmla="*/ 2147483647 h 144"/>
                <a:gd name="T66" fmla="*/ 2147483647 w 152"/>
                <a:gd name="T67" fmla="*/ 0 h 1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44"/>
                <a:gd name="T104" fmla="*/ 152 w 152"/>
                <a:gd name="T105" fmla="*/ 144 h 1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Freeform 701"/>
            <p:cNvSpPr>
              <a:spLocks/>
            </p:cNvSpPr>
            <p:nvPr/>
          </p:nvSpPr>
          <p:spPr bwMode="auto">
            <a:xfrm>
              <a:off x="4525394" y="2499254"/>
              <a:ext cx="65797" cy="7457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0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2147483647 w 49"/>
                <a:gd name="T31" fmla="*/ 2147483647 h 56"/>
                <a:gd name="T32" fmla="*/ 0 w 49"/>
                <a:gd name="T33" fmla="*/ 2147483647 h 56"/>
                <a:gd name="T34" fmla="*/ 2147483647 w 49"/>
                <a:gd name="T35" fmla="*/ 2147483647 h 56"/>
                <a:gd name="T36" fmla="*/ 2147483647 w 49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9"/>
                <a:gd name="T58" fmla="*/ 0 h 56"/>
                <a:gd name="T59" fmla="*/ 49 w 49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4" name="Freeform 702"/>
            <p:cNvSpPr>
              <a:spLocks/>
            </p:cNvSpPr>
            <p:nvPr/>
          </p:nvSpPr>
          <p:spPr bwMode="auto">
            <a:xfrm>
              <a:off x="4806128" y="2799726"/>
              <a:ext cx="106372" cy="107468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0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"/>
                <a:gd name="T73" fmla="*/ 0 h 80"/>
                <a:gd name="T74" fmla="*/ 80 w 80"/>
                <a:gd name="T75" fmla="*/ 80 h 8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5" name="Freeform 703"/>
            <p:cNvSpPr>
              <a:spLocks/>
            </p:cNvSpPr>
            <p:nvPr/>
          </p:nvSpPr>
          <p:spPr bwMode="auto">
            <a:xfrm>
              <a:off x="4546230" y="1833608"/>
              <a:ext cx="441936" cy="525279"/>
            </a:xfrm>
            <a:custGeom>
              <a:avLst/>
              <a:gdLst>
                <a:gd name="T0" fmla="*/ 2147483647 w 329"/>
                <a:gd name="T1" fmla="*/ 2147483647 h 392"/>
                <a:gd name="T2" fmla="*/ 2147483647 w 329"/>
                <a:gd name="T3" fmla="*/ 2147483647 h 392"/>
                <a:gd name="T4" fmla="*/ 2147483647 w 329"/>
                <a:gd name="T5" fmla="*/ 2147483647 h 392"/>
                <a:gd name="T6" fmla="*/ 2147483647 w 329"/>
                <a:gd name="T7" fmla="*/ 2147483647 h 392"/>
                <a:gd name="T8" fmla="*/ 2147483647 w 329"/>
                <a:gd name="T9" fmla="*/ 2147483647 h 392"/>
                <a:gd name="T10" fmla="*/ 2147483647 w 329"/>
                <a:gd name="T11" fmla="*/ 2147483647 h 392"/>
                <a:gd name="T12" fmla="*/ 2147483647 w 329"/>
                <a:gd name="T13" fmla="*/ 2147483647 h 392"/>
                <a:gd name="T14" fmla="*/ 2147483647 w 329"/>
                <a:gd name="T15" fmla="*/ 2147483647 h 392"/>
                <a:gd name="T16" fmla="*/ 2147483647 w 329"/>
                <a:gd name="T17" fmla="*/ 2147483647 h 392"/>
                <a:gd name="T18" fmla="*/ 2147483647 w 329"/>
                <a:gd name="T19" fmla="*/ 2147483647 h 392"/>
                <a:gd name="T20" fmla="*/ 2147483647 w 329"/>
                <a:gd name="T21" fmla="*/ 2147483647 h 392"/>
                <a:gd name="T22" fmla="*/ 2147483647 w 329"/>
                <a:gd name="T23" fmla="*/ 2147483647 h 392"/>
                <a:gd name="T24" fmla="*/ 2147483647 w 329"/>
                <a:gd name="T25" fmla="*/ 2147483647 h 392"/>
                <a:gd name="T26" fmla="*/ 2147483647 w 329"/>
                <a:gd name="T27" fmla="*/ 2147483647 h 392"/>
                <a:gd name="T28" fmla="*/ 2147483647 w 329"/>
                <a:gd name="T29" fmla="*/ 2147483647 h 392"/>
                <a:gd name="T30" fmla="*/ 2147483647 w 329"/>
                <a:gd name="T31" fmla="*/ 2147483647 h 392"/>
                <a:gd name="T32" fmla="*/ 2147483647 w 329"/>
                <a:gd name="T33" fmla="*/ 2147483647 h 392"/>
                <a:gd name="T34" fmla="*/ 2147483647 w 329"/>
                <a:gd name="T35" fmla="*/ 2147483647 h 392"/>
                <a:gd name="T36" fmla="*/ 2147483647 w 329"/>
                <a:gd name="T37" fmla="*/ 2147483647 h 392"/>
                <a:gd name="T38" fmla="*/ 2147483647 w 329"/>
                <a:gd name="T39" fmla="*/ 2147483647 h 392"/>
                <a:gd name="T40" fmla="*/ 2147483647 w 329"/>
                <a:gd name="T41" fmla="*/ 2147483647 h 392"/>
                <a:gd name="T42" fmla="*/ 2147483647 w 329"/>
                <a:gd name="T43" fmla="*/ 2147483647 h 392"/>
                <a:gd name="T44" fmla="*/ 2147483647 w 329"/>
                <a:gd name="T45" fmla="*/ 2147483647 h 392"/>
                <a:gd name="T46" fmla="*/ 2147483647 w 329"/>
                <a:gd name="T47" fmla="*/ 2147483647 h 392"/>
                <a:gd name="T48" fmla="*/ 2147483647 w 329"/>
                <a:gd name="T49" fmla="*/ 2147483647 h 392"/>
                <a:gd name="T50" fmla="*/ 2147483647 w 329"/>
                <a:gd name="T51" fmla="*/ 2147483647 h 392"/>
                <a:gd name="T52" fmla="*/ 2147483647 w 329"/>
                <a:gd name="T53" fmla="*/ 2147483647 h 392"/>
                <a:gd name="T54" fmla="*/ 2147483647 w 329"/>
                <a:gd name="T55" fmla="*/ 2147483647 h 392"/>
                <a:gd name="T56" fmla="*/ 2147483647 w 329"/>
                <a:gd name="T57" fmla="*/ 2147483647 h 392"/>
                <a:gd name="T58" fmla="*/ 2147483647 w 329"/>
                <a:gd name="T59" fmla="*/ 2147483647 h 392"/>
                <a:gd name="T60" fmla="*/ 2147483647 w 329"/>
                <a:gd name="T61" fmla="*/ 2147483647 h 392"/>
                <a:gd name="T62" fmla="*/ 2147483647 w 329"/>
                <a:gd name="T63" fmla="*/ 2147483647 h 392"/>
                <a:gd name="T64" fmla="*/ 2147483647 w 329"/>
                <a:gd name="T65" fmla="*/ 2147483647 h 392"/>
                <a:gd name="T66" fmla="*/ 2147483647 w 329"/>
                <a:gd name="T67" fmla="*/ 2147483647 h 392"/>
                <a:gd name="T68" fmla="*/ 2147483647 w 329"/>
                <a:gd name="T69" fmla="*/ 2147483647 h 392"/>
                <a:gd name="T70" fmla="*/ 2147483647 w 329"/>
                <a:gd name="T71" fmla="*/ 2147483647 h 392"/>
                <a:gd name="T72" fmla="*/ 2147483647 w 329"/>
                <a:gd name="T73" fmla="*/ 2147483647 h 392"/>
                <a:gd name="T74" fmla="*/ 2147483647 w 329"/>
                <a:gd name="T75" fmla="*/ 2147483647 h 392"/>
                <a:gd name="T76" fmla="*/ 0 w 329"/>
                <a:gd name="T77" fmla="*/ 2147483647 h 392"/>
                <a:gd name="T78" fmla="*/ 2147483647 w 329"/>
                <a:gd name="T79" fmla="*/ 2147483647 h 392"/>
                <a:gd name="T80" fmla="*/ 2147483647 w 329"/>
                <a:gd name="T81" fmla="*/ 2147483647 h 392"/>
                <a:gd name="T82" fmla="*/ 2147483647 w 329"/>
                <a:gd name="T83" fmla="*/ 2147483647 h 392"/>
                <a:gd name="T84" fmla="*/ 2147483647 w 329"/>
                <a:gd name="T85" fmla="*/ 2147483647 h 392"/>
                <a:gd name="T86" fmla="*/ 2147483647 w 329"/>
                <a:gd name="T87" fmla="*/ 2147483647 h 39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9"/>
                <a:gd name="T133" fmla="*/ 0 h 392"/>
                <a:gd name="T134" fmla="*/ 329 w 329"/>
                <a:gd name="T135" fmla="*/ 392 h 39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9" h="392">
                  <a:moveTo>
                    <a:pt x="89" y="352"/>
                  </a:moveTo>
                  <a:lnTo>
                    <a:pt x="97" y="344"/>
                  </a:lnTo>
                  <a:lnTo>
                    <a:pt x="97" y="328"/>
                  </a:lnTo>
                  <a:lnTo>
                    <a:pt x="97" y="320"/>
                  </a:lnTo>
                  <a:lnTo>
                    <a:pt x="105" y="312"/>
                  </a:lnTo>
                  <a:lnTo>
                    <a:pt x="97" y="304"/>
                  </a:lnTo>
                  <a:lnTo>
                    <a:pt x="89" y="280"/>
                  </a:lnTo>
                  <a:lnTo>
                    <a:pt x="97" y="264"/>
                  </a:lnTo>
                  <a:lnTo>
                    <a:pt x="97" y="248"/>
                  </a:lnTo>
                  <a:lnTo>
                    <a:pt x="105" y="240"/>
                  </a:lnTo>
                  <a:lnTo>
                    <a:pt x="121" y="240"/>
                  </a:lnTo>
                  <a:lnTo>
                    <a:pt x="121" y="224"/>
                  </a:lnTo>
                  <a:lnTo>
                    <a:pt x="113" y="216"/>
                  </a:lnTo>
                  <a:lnTo>
                    <a:pt x="121" y="200"/>
                  </a:lnTo>
                  <a:lnTo>
                    <a:pt x="129" y="176"/>
                  </a:lnTo>
                  <a:lnTo>
                    <a:pt x="137" y="176"/>
                  </a:lnTo>
                  <a:lnTo>
                    <a:pt x="145" y="152"/>
                  </a:lnTo>
                  <a:lnTo>
                    <a:pt x="153" y="144"/>
                  </a:lnTo>
                  <a:lnTo>
                    <a:pt x="145" y="128"/>
                  </a:lnTo>
                  <a:lnTo>
                    <a:pt x="153" y="120"/>
                  </a:lnTo>
                  <a:lnTo>
                    <a:pt x="161" y="112"/>
                  </a:lnTo>
                  <a:lnTo>
                    <a:pt x="169" y="112"/>
                  </a:lnTo>
                  <a:lnTo>
                    <a:pt x="177" y="96"/>
                  </a:lnTo>
                  <a:lnTo>
                    <a:pt x="185" y="96"/>
                  </a:lnTo>
                  <a:lnTo>
                    <a:pt x="193" y="96"/>
                  </a:lnTo>
                  <a:lnTo>
                    <a:pt x="193" y="88"/>
                  </a:lnTo>
                  <a:lnTo>
                    <a:pt x="201" y="80"/>
                  </a:lnTo>
                  <a:lnTo>
                    <a:pt x="209" y="80"/>
                  </a:lnTo>
                  <a:lnTo>
                    <a:pt x="209" y="72"/>
                  </a:lnTo>
                  <a:lnTo>
                    <a:pt x="217" y="80"/>
                  </a:lnTo>
                  <a:lnTo>
                    <a:pt x="225" y="88"/>
                  </a:lnTo>
                  <a:lnTo>
                    <a:pt x="233" y="88"/>
                  </a:lnTo>
                  <a:lnTo>
                    <a:pt x="249" y="88"/>
                  </a:lnTo>
                  <a:lnTo>
                    <a:pt x="265" y="80"/>
                  </a:lnTo>
                  <a:lnTo>
                    <a:pt x="273" y="56"/>
                  </a:lnTo>
                  <a:lnTo>
                    <a:pt x="281" y="48"/>
                  </a:lnTo>
                  <a:lnTo>
                    <a:pt x="297" y="48"/>
                  </a:lnTo>
                  <a:lnTo>
                    <a:pt x="313" y="56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21" y="64"/>
                  </a:lnTo>
                  <a:lnTo>
                    <a:pt x="329" y="56"/>
                  </a:lnTo>
                  <a:lnTo>
                    <a:pt x="321" y="48"/>
                  </a:lnTo>
                  <a:lnTo>
                    <a:pt x="321" y="40"/>
                  </a:lnTo>
                  <a:lnTo>
                    <a:pt x="329" y="24"/>
                  </a:lnTo>
                  <a:lnTo>
                    <a:pt x="321" y="16"/>
                  </a:lnTo>
                  <a:lnTo>
                    <a:pt x="305" y="0"/>
                  </a:lnTo>
                  <a:lnTo>
                    <a:pt x="289" y="16"/>
                  </a:lnTo>
                  <a:lnTo>
                    <a:pt x="273" y="8"/>
                  </a:lnTo>
                  <a:lnTo>
                    <a:pt x="265" y="8"/>
                  </a:lnTo>
                  <a:lnTo>
                    <a:pt x="249" y="8"/>
                  </a:lnTo>
                  <a:lnTo>
                    <a:pt x="233" y="24"/>
                  </a:lnTo>
                  <a:lnTo>
                    <a:pt x="225" y="24"/>
                  </a:lnTo>
                  <a:lnTo>
                    <a:pt x="217" y="24"/>
                  </a:lnTo>
                  <a:lnTo>
                    <a:pt x="209" y="32"/>
                  </a:lnTo>
                  <a:lnTo>
                    <a:pt x="201" y="32"/>
                  </a:lnTo>
                  <a:lnTo>
                    <a:pt x="193" y="56"/>
                  </a:lnTo>
                  <a:lnTo>
                    <a:pt x="169" y="56"/>
                  </a:lnTo>
                  <a:lnTo>
                    <a:pt x="161" y="80"/>
                  </a:lnTo>
                  <a:lnTo>
                    <a:pt x="161" y="88"/>
                  </a:lnTo>
                  <a:lnTo>
                    <a:pt x="145" y="88"/>
                  </a:lnTo>
                  <a:lnTo>
                    <a:pt x="129" y="112"/>
                  </a:lnTo>
                  <a:lnTo>
                    <a:pt x="129" y="128"/>
                  </a:lnTo>
                  <a:lnTo>
                    <a:pt x="113" y="152"/>
                  </a:lnTo>
                  <a:lnTo>
                    <a:pt x="105" y="168"/>
                  </a:lnTo>
                  <a:lnTo>
                    <a:pt x="97" y="184"/>
                  </a:lnTo>
                  <a:lnTo>
                    <a:pt x="89" y="200"/>
                  </a:lnTo>
                  <a:lnTo>
                    <a:pt x="65" y="240"/>
                  </a:lnTo>
                  <a:lnTo>
                    <a:pt x="49" y="256"/>
                  </a:lnTo>
                  <a:lnTo>
                    <a:pt x="33" y="264"/>
                  </a:lnTo>
                  <a:lnTo>
                    <a:pt x="25" y="280"/>
                  </a:lnTo>
                  <a:lnTo>
                    <a:pt x="17" y="288"/>
                  </a:lnTo>
                  <a:lnTo>
                    <a:pt x="8" y="296"/>
                  </a:lnTo>
                  <a:lnTo>
                    <a:pt x="8" y="304"/>
                  </a:lnTo>
                  <a:lnTo>
                    <a:pt x="0" y="320"/>
                  </a:lnTo>
                  <a:lnTo>
                    <a:pt x="0" y="336"/>
                  </a:lnTo>
                  <a:lnTo>
                    <a:pt x="8" y="352"/>
                  </a:lnTo>
                  <a:lnTo>
                    <a:pt x="8" y="368"/>
                  </a:lnTo>
                  <a:lnTo>
                    <a:pt x="8" y="384"/>
                  </a:lnTo>
                  <a:lnTo>
                    <a:pt x="25" y="392"/>
                  </a:lnTo>
                  <a:lnTo>
                    <a:pt x="41" y="392"/>
                  </a:lnTo>
                  <a:lnTo>
                    <a:pt x="65" y="376"/>
                  </a:lnTo>
                  <a:lnTo>
                    <a:pt x="73" y="368"/>
                  </a:lnTo>
                  <a:lnTo>
                    <a:pt x="81" y="368"/>
                  </a:lnTo>
                  <a:lnTo>
                    <a:pt x="81" y="376"/>
                  </a:lnTo>
                  <a:lnTo>
                    <a:pt x="81" y="368"/>
                  </a:lnTo>
                  <a:lnTo>
                    <a:pt x="89" y="3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6" name="Freeform 704"/>
            <p:cNvSpPr>
              <a:spLocks/>
            </p:cNvSpPr>
            <p:nvPr/>
          </p:nvSpPr>
          <p:spPr bwMode="auto">
            <a:xfrm>
              <a:off x="4654795" y="1941076"/>
              <a:ext cx="214937" cy="504443"/>
            </a:xfrm>
            <a:custGeom>
              <a:avLst/>
              <a:gdLst>
                <a:gd name="T0" fmla="*/ 2147483647 w 160"/>
                <a:gd name="T1" fmla="*/ 2147483647 h 376"/>
                <a:gd name="T2" fmla="*/ 2147483647 w 160"/>
                <a:gd name="T3" fmla="*/ 2147483647 h 376"/>
                <a:gd name="T4" fmla="*/ 2147483647 w 160"/>
                <a:gd name="T5" fmla="*/ 2147483647 h 376"/>
                <a:gd name="T6" fmla="*/ 2147483647 w 160"/>
                <a:gd name="T7" fmla="*/ 2147483647 h 376"/>
                <a:gd name="T8" fmla="*/ 2147483647 w 160"/>
                <a:gd name="T9" fmla="*/ 0 h 376"/>
                <a:gd name="T10" fmla="*/ 2147483647 w 160"/>
                <a:gd name="T11" fmla="*/ 2147483647 h 376"/>
                <a:gd name="T12" fmla="*/ 2147483647 w 160"/>
                <a:gd name="T13" fmla="*/ 2147483647 h 376"/>
                <a:gd name="T14" fmla="*/ 2147483647 w 160"/>
                <a:gd name="T15" fmla="*/ 2147483647 h 376"/>
                <a:gd name="T16" fmla="*/ 2147483647 w 160"/>
                <a:gd name="T17" fmla="*/ 2147483647 h 376"/>
                <a:gd name="T18" fmla="*/ 2147483647 w 160"/>
                <a:gd name="T19" fmla="*/ 2147483647 h 376"/>
                <a:gd name="T20" fmla="*/ 2147483647 w 160"/>
                <a:gd name="T21" fmla="*/ 2147483647 h 376"/>
                <a:gd name="T22" fmla="*/ 2147483647 w 160"/>
                <a:gd name="T23" fmla="*/ 2147483647 h 376"/>
                <a:gd name="T24" fmla="*/ 2147483647 w 160"/>
                <a:gd name="T25" fmla="*/ 2147483647 h 376"/>
                <a:gd name="T26" fmla="*/ 2147483647 w 160"/>
                <a:gd name="T27" fmla="*/ 2147483647 h 376"/>
                <a:gd name="T28" fmla="*/ 2147483647 w 160"/>
                <a:gd name="T29" fmla="*/ 2147483647 h 376"/>
                <a:gd name="T30" fmla="*/ 2147483647 w 160"/>
                <a:gd name="T31" fmla="*/ 2147483647 h 376"/>
                <a:gd name="T32" fmla="*/ 2147483647 w 160"/>
                <a:gd name="T33" fmla="*/ 2147483647 h 376"/>
                <a:gd name="T34" fmla="*/ 2147483647 w 160"/>
                <a:gd name="T35" fmla="*/ 2147483647 h 376"/>
                <a:gd name="T36" fmla="*/ 0 w 160"/>
                <a:gd name="T37" fmla="*/ 2147483647 h 376"/>
                <a:gd name="T38" fmla="*/ 2147483647 w 160"/>
                <a:gd name="T39" fmla="*/ 2147483647 h 376"/>
                <a:gd name="T40" fmla="*/ 2147483647 w 160"/>
                <a:gd name="T41" fmla="*/ 2147483647 h 376"/>
                <a:gd name="T42" fmla="*/ 2147483647 w 160"/>
                <a:gd name="T43" fmla="*/ 2147483647 h 376"/>
                <a:gd name="T44" fmla="*/ 2147483647 w 160"/>
                <a:gd name="T45" fmla="*/ 2147483647 h 376"/>
                <a:gd name="T46" fmla="*/ 2147483647 w 160"/>
                <a:gd name="T47" fmla="*/ 2147483647 h 376"/>
                <a:gd name="T48" fmla="*/ 2147483647 w 160"/>
                <a:gd name="T49" fmla="*/ 2147483647 h 376"/>
                <a:gd name="T50" fmla="*/ 2147483647 w 160"/>
                <a:gd name="T51" fmla="*/ 2147483647 h 376"/>
                <a:gd name="T52" fmla="*/ 2147483647 w 160"/>
                <a:gd name="T53" fmla="*/ 2147483647 h 376"/>
                <a:gd name="T54" fmla="*/ 2147483647 w 160"/>
                <a:gd name="T55" fmla="*/ 2147483647 h 376"/>
                <a:gd name="T56" fmla="*/ 2147483647 w 160"/>
                <a:gd name="T57" fmla="*/ 2147483647 h 376"/>
                <a:gd name="T58" fmla="*/ 2147483647 w 160"/>
                <a:gd name="T59" fmla="*/ 2147483647 h 376"/>
                <a:gd name="T60" fmla="*/ 2147483647 w 160"/>
                <a:gd name="T61" fmla="*/ 2147483647 h 376"/>
                <a:gd name="T62" fmla="*/ 2147483647 w 160"/>
                <a:gd name="T63" fmla="*/ 2147483647 h 376"/>
                <a:gd name="T64" fmla="*/ 2147483647 w 160"/>
                <a:gd name="T65" fmla="*/ 2147483647 h 376"/>
                <a:gd name="T66" fmla="*/ 2147483647 w 160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0"/>
                <a:gd name="T103" fmla="*/ 0 h 376"/>
                <a:gd name="T104" fmla="*/ 160 w 160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0" h="376">
                  <a:moveTo>
                    <a:pt x="160" y="88"/>
                  </a:moveTo>
                  <a:lnTo>
                    <a:pt x="160" y="80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0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8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16"/>
                  </a:lnTo>
                  <a:lnTo>
                    <a:pt x="88" y="32"/>
                  </a:lnTo>
                  <a:lnTo>
                    <a:pt x="80" y="32"/>
                  </a:lnTo>
                  <a:lnTo>
                    <a:pt x="72" y="40"/>
                  </a:lnTo>
                  <a:lnTo>
                    <a:pt x="64" y="48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120"/>
                  </a:lnTo>
                  <a:lnTo>
                    <a:pt x="32" y="136"/>
                  </a:lnTo>
                  <a:lnTo>
                    <a:pt x="40" y="144"/>
                  </a:lnTo>
                  <a:lnTo>
                    <a:pt x="40" y="160"/>
                  </a:lnTo>
                  <a:lnTo>
                    <a:pt x="24" y="160"/>
                  </a:lnTo>
                  <a:lnTo>
                    <a:pt x="16" y="168"/>
                  </a:lnTo>
                  <a:lnTo>
                    <a:pt x="16" y="184"/>
                  </a:lnTo>
                  <a:lnTo>
                    <a:pt x="8" y="200"/>
                  </a:lnTo>
                  <a:lnTo>
                    <a:pt x="16" y="224"/>
                  </a:lnTo>
                  <a:lnTo>
                    <a:pt x="24" y="232"/>
                  </a:lnTo>
                  <a:lnTo>
                    <a:pt x="16" y="240"/>
                  </a:lnTo>
                  <a:lnTo>
                    <a:pt x="16" y="248"/>
                  </a:lnTo>
                  <a:lnTo>
                    <a:pt x="16" y="264"/>
                  </a:lnTo>
                  <a:lnTo>
                    <a:pt x="8" y="272"/>
                  </a:lnTo>
                  <a:lnTo>
                    <a:pt x="0" y="288"/>
                  </a:lnTo>
                  <a:lnTo>
                    <a:pt x="0" y="296"/>
                  </a:lnTo>
                  <a:lnTo>
                    <a:pt x="8" y="312"/>
                  </a:lnTo>
                  <a:lnTo>
                    <a:pt x="8" y="328"/>
                  </a:lnTo>
                  <a:lnTo>
                    <a:pt x="16" y="352"/>
                  </a:lnTo>
                  <a:lnTo>
                    <a:pt x="16" y="360"/>
                  </a:lnTo>
                  <a:lnTo>
                    <a:pt x="24" y="368"/>
                  </a:lnTo>
                  <a:lnTo>
                    <a:pt x="24" y="376"/>
                  </a:lnTo>
                  <a:lnTo>
                    <a:pt x="40" y="376"/>
                  </a:lnTo>
                  <a:lnTo>
                    <a:pt x="40" y="368"/>
                  </a:lnTo>
                  <a:lnTo>
                    <a:pt x="48" y="360"/>
                  </a:lnTo>
                  <a:lnTo>
                    <a:pt x="64" y="360"/>
                  </a:lnTo>
                  <a:lnTo>
                    <a:pt x="72" y="344"/>
                  </a:lnTo>
                  <a:lnTo>
                    <a:pt x="72" y="312"/>
                  </a:lnTo>
                  <a:lnTo>
                    <a:pt x="72" y="296"/>
                  </a:lnTo>
                  <a:lnTo>
                    <a:pt x="80" y="296"/>
                  </a:lnTo>
                  <a:lnTo>
                    <a:pt x="96" y="288"/>
                  </a:lnTo>
                  <a:lnTo>
                    <a:pt x="96" y="272"/>
                  </a:lnTo>
                  <a:lnTo>
                    <a:pt x="88" y="256"/>
                  </a:lnTo>
                  <a:lnTo>
                    <a:pt x="80" y="248"/>
                  </a:lnTo>
                  <a:lnTo>
                    <a:pt x="80" y="224"/>
                  </a:lnTo>
                  <a:lnTo>
                    <a:pt x="80" y="200"/>
                  </a:lnTo>
                  <a:lnTo>
                    <a:pt x="96" y="184"/>
                  </a:lnTo>
                  <a:lnTo>
                    <a:pt x="104" y="176"/>
                  </a:lnTo>
                  <a:lnTo>
                    <a:pt x="128" y="160"/>
                  </a:lnTo>
                  <a:lnTo>
                    <a:pt x="136" y="144"/>
                  </a:lnTo>
                  <a:lnTo>
                    <a:pt x="128" y="136"/>
                  </a:lnTo>
                  <a:lnTo>
                    <a:pt x="136" y="120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6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7" name="Freeform 705"/>
            <p:cNvSpPr>
              <a:spLocks/>
            </p:cNvSpPr>
            <p:nvPr/>
          </p:nvSpPr>
          <p:spPr bwMode="auto">
            <a:xfrm>
              <a:off x="4837930" y="2531056"/>
              <a:ext cx="311439" cy="203971"/>
            </a:xfrm>
            <a:custGeom>
              <a:avLst/>
              <a:gdLst>
                <a:gd name="T0" fmla="*/ 2147483647 w 232"/>
                <a:gd name="T1" fmla="*/ 2147483647 h 152"/>
                <a:gd name="T2" fmla="*/ 2147483647 w 232"/>
                <a:gd name="T3" fmla="*/ 2147483647 h 152"/>
                <a:gd name="T4" fmla="*/ 2147483647 w 232"/>
                <a:gd name="T5" fmla="*/ 2147483647 h 152"/>
                <a:gd name="T6" fmla="*/ 2147483647 w 232"/>
                <a:gd name="T7" fmla="*/ 2147483647 h 152"/>
                <a:gd name="T8" fmla="*/ 2147483647 w 232"/>
                <a:gd name="T9" fmla="*/ 2147483647 h 152"/>
                <a:gd name="T10" fmla="*/ 2147483647 w 232"/>
                <a:gd name="T11" fmla="*/ 2147483647 h 152"/>
                <a:gd name="T12" fmla="*/ 2147483647 w 232"/>
                <a:gd name="T13" fmla="*/ 2147483647 h 152"/>
                <a:gd name="T14" fmla="*/ 2147483647 w 232"/>
                <a:gd name="T15" fmla="*/ 2147483647 h 152"/>
                <a:gd name="T16" fmla="*/ 2147483647 w 232"/>
                <a:gd name="T17" fmla="*/ 2147483647 h 152"/>
                <a:gd name="T18" fmla="*/ 2147483647 w 232"/>
                <a:gd name="T19" fmla="*/ 2147483647 h 152"/>
                <a:gd name="T20" fmla="*/ 2147483647 w 232"/>
                <a:gd name="T21" fmla="*/ 2147483647 h 152"/>
                <a:gd name="T22" fmla="*/ 2147483647 w 232"/>
                <a:gd name="T23" fmla="*/ 0 h 152"/>
                <a:gd name="T24" fmla="*/ 2147483647 w 232"/>
                <a:gd name="T25" fmla="*/ 0 h 152"/>
                <a:gd name="T26" fmla="*/ 2147483647 w 232"/>
                <a:gd name="T27" fmla="*/ 2147483647 h 152"/>
                <a:gd name="T28" fmla="*/ 2147483647 w 232"/>
                <a:gd name="T29" fmla="*/ 2147483647 h 152"/>
                <a:gd name="T30" fmla="*/ 2147483647 w 232"/>
                <a:gd name="T31" fmla="*/ 2147483647 h 152"/>
                <a:gd name="T32" fmla="*/ 2147483647 w 232"/>
                <a:gd name="T33" fmla="*/ 2147483647 h 152"/>
                <a:gd name="T34" fmla="*/ 2147483647 w 232"/>
                <a:gd name="T35" fmla="*/ 2147483647 h 152"/>
                <a:gd name="T36" fmla="*/ 2147483647 w 232"/>
                <a:gd name="T37" fmla="*/ 2147483647 h 152"/>
                <a:gd name="T38" fmla="*/ 2147483647 w 232"/>
                <a:gd name="T39" fmla="*/ 2147483647 h 152"/>
                <a:gd name="T40" fmla="*/ 2147483647 w 232"/>
                <a:gd name="T41" fmla="*/ 2147483647 h 152"/>
                <a:gd name="T42" fmla="*/ 2147483647 w 232"/>
                <a:gd name="T43" fmla="*/ 2147483647 h 152"/>
                <a:gd name="T44" fmla="*/ 0 w 232"/>
                <a:gd name="T45" fmla="*/ 2147483647 h 152"/>
                <a:gd name="T46" fmla="*/ 0 w 232"/>
                <a:gd name="T47" fmla="*/ 2147483647 h 152"/>
                <a:gd name="T48" fmla="*/ 2147483647 w 232"/>
                <a:gd name="T49" fmla="*/ 2147483647 h 152"/>
                <a:gd name="T50" fmla="*/ 2147483647 w 232"/>
                <a:gd name="T51" fmla="*/ 2147483647 h 152"/>
                <a:gd name="T52" fmla="*/ 2147483647 w 232"/>
                <a:gd name="T53" fmla="*/ 2147483647 h 152"/>
                <a:gd name="T54" fmla="*/ 2147483647 w 232"/>
                <a:gd name="T55" fmla="*/ 2147483647 h 152"/>
                <a:gd name="T56" fmla="*/ 2147483647 w 232"/>
                <a:gd name="T57" fmla="*/ 2147483647 h 152"/>
                <a:gd name="T58" fmla="*/ 2147483647 w 232"/>
                <a:gd name="T59" fmla="*/ 2147483647 h 152"/>
                <a:gd name="T60" fmla="*/ 2147483647 w 232"/>
                <a:gd name="T61" fmla="*/ 2147483647 h 152"/>
                <a:gd name="T62" fmla="*/ 2147483647 w 232"/>
                <a:gd name="T63" fmla="*/ 2147483647 h 152"/>
                <a:gd name="T64" fmla="*/ 2147483647 w 232"/>
                <a:gd name="T65" fmla="*/ 2147483647 h 152"/>
                <a:gd name="T66" fmla="*/ 2147483647 w 232"/>
                <a:gd name="T67" fmla="*/ 2147483647 h 152"/>
                <a:gd name="T68" fmla="*/ 2147483647 w 232"/>
                <a:gd name="T69" fmla="*/ 2147483647 h 152"/>
                <a:gd name="T70" fmla="*/ 2147483647 w 232"/>
                <a:gd name="T71" fmla="*/ 2147483647 h 152"/>
                <a:gd name="T72" fmla="*/ 2147483647 w 232"/>
                <a:gd name="T73" fmla="*/ 2147483647 h 152"/>
                <a:gd name="T74" fmla="*/ 2147483647 w 232"/>
                <a:gd name="T75" fmla="*/ 2147483647 h 152"/>
                <a:gd name="T76" fmla="*/ 2147483647 w 232"/>
                <a:gd name="T77" fmla="*/ 2147483647 h 152"/>
                <a:gd name="T78" fmla="*/ 2147483647 w 232"/>
                <a:gd name="T79" fmla="*/ 2147483647 h 152"/>
                <a:gd name="T80" fmla="*/ 2147483647 w 232"/>
                <a:gd name="T81" fmla="*/ 2147483647 h 152"/>
                <a:gd name="T82" fmla="*/ 2147483647 w 232"/>
                <a:gd name="T83" fmla="*/ 2147483647 h 152"/>
                <a:gd name="T84" fmla="*/ 2147483647 w 232"/>
                <a:gd name="T85" fmla="*/ 2147483647 h 152"/>
                <a:gd name="T86" fmla="*/ 2147483647 w 232"/>
                <a:gd name="T87" fmla="*/ 2147483647 h 152"/>
                <a:gd name="T88" fmla="*/ 2147483647 w 232"/>
                <a:gd name="T89" fmla="*/ 2147483647 h 1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2"/>
                <a:gd name="T136" fmla="*/ 0 h 152"/>
                <a:gd name="T137" fmla="*/ 232 w 232"/>
                <a:gd name="T138" fmla="*/ 152 h 1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2" h="152">
                  <a:moveTo>
                    <a:pt x="216" y="88"/>
                  </a:moveTo>
                  <a:lnTo>
                    <a:pt x="224" y="88"/>
                  </a:lnTo>
                  <a:lnTo>
                    <a:pt x="232" y="64"/>
                  </a:lnTo>
                  <a:lnTo>
                    <a:pt x="232" y="56"/>
                  </a:lnTo>
                  <a:lnTo>
                    <a:pt x="208" y="48"/>
                  </a:lnTo>
                  <a:lnTo>
                    <a:pt x="192" y="40"/>
                  </a:lnTo>
                  <a:lnTo>
                    <a:pt x="184" y="40"/>
                  </a:lnTo>
                  <a:lnTo>
                    <a:pt x="168" y="32"/>
                  </a:lnTo>
                  <a:lnTo>
                    <a:pt x="160" y="16"/>
                  </a:lnTo>
                  <a:lnTo>
                    <a:pt x="136" y="8"/>
                  </a:lnTo>
                  <a:lnTo>
                    <a:pt x="128" y="8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2" y="24"/>
                  </a:lnTo>
                  <a:lnTo>
                    <a:pt x="96" y="24"/>
                  </a:lnTo>
                  <a:lnTo>
                    <a:pt x="72" y="24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32"/>
                  </a:lnTo>
                  <a:lnTo>
                    <a:pt x="16" y="40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88"/>
                  </a:lnTo>
                  <a:lnTo>
                    <a:pt x="48" y="80"/>
                  </a:lnTo>
                  <a:lnTo>
                    <a:pt x="72" y="80"/>
                  </a:lnTo>
                  <a:lnTo>
                    <a:pt x="96" y="96"/>
                  </a:lnTo>
                  <a:lnTo>
                    <a:pt x="104" y="112"/>
                  </a:lnTo>
                  <a:lnTo>
                    <a:pt x="88" y="120"/>
                  </a:lnTo>
                  <a:lnTo>
                    <a:pt x="88" y="136"/>
                  </a:lnTo>
                  <a:lnTo>
                    <a:pt x="96" y="136"/>
                  </a:lnTo>
                  <a:lnTo>
                    <a:pt x="104" y="128"/>
                  </a:lnTo>
                  <a:lnTo>
                    <a:pt x="120" y="120"/>
                  </a:lnTo>
                  <a:lnTo>
                    <a:pt x="136" y="120"/>
                  </a:lnTo>
                  <a:lnTo>
                    <a:pt x="144" y="128"/>
                  </a:lnTo>
                  <a:lnTo>
                    <a:pt x="136" y="136"/>
                  </a:lnTo>
                  <a:lnTo>
                    <a:pt x="152" y="152"/>
                  </a:lnTo>
                  <a:lnTo>
                    <a:pt x="184" y="136"/>
                  </a:lnTo>
                  <a:lnTo>
                    <a:pt x="168" y="128"/>
                  </a:lnTo>
                  <a:lnTo>
                    <a:pt x="176" y="112"/>
                  </a:lnTo>
                  <a:lnTo>
                    <a:pt x="200" y="112"/>
                  </a:lnTo>
                  <a:lnTo>
                    <a:pt x="208" y="104"/>
                  </a:lnTo>
                  <a:lnTo>
                    <a:pt x="216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8" name="Freeform 706"/>
            <p:cNvSpPr>
              <a:spLocks/>
            </p:cNvSpPr>
            <p:nvPr/>
          </p:nvSpPr>
          <p:spPr bwMode="auto">
            <a:xfrm>
              <a:off x="5019968" y="2531056"/>
              <a:ext cx="32898" cy="20835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16"/>
                <a:gd name="T14" fmla="*/ 24 w 24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9" name="Freeform 707"/>
            <p:cNvSpPr>
              <a:spLocks/>
            </p:cNvSpPr>
            <p:nvPr/>
          </p:nvSpPr>
          <p:spPr bwMode="auto">
            <a:xfrm>
              <a:off x="4806128" y="2799726"/>
              <a:ext cx="106372" cy="107468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0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2147483647 w 80"/>
                <a:gd name="T49" fmla="*/ 2147483647 h 80"/>
                <a:gd name="T50" fmla="*/ 2147483647 w 80"/>
                <a:gd name="T51" fmla="*/ 2147483647 h 80"/>
                <a:gd name="T52" fmla="*/ 2147483647 w 80"/>
                <a:gd name="T53" fmla="*/ 2147483647 h 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0"/>
                <a:gd name="T82" fmla="*/ 0 h 80"/>
                <a:gd name="T83" fmla="*/ 80 w 80"/>
                <a:gd name="T84" fmla="*/ 80 h 8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0" name="Freeform 708"/>
            <p:cNvSpPr>
              <a:spLocks/>
            </p:cNvSpPr>
            <p:nvPr/>
          </p:nvSpPr>
          <p:spPr bwMode="auto">
            <a:xfrm>
              <a:off x="5019968" y="2531056"/>
              <a:ext cx="32898" cy="20835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6"/>
                <a:gd name="T17" fmla="*/ 24 w 24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1" name="Freeform 709"/>
            <p:cNvSpPr>
              <a:spLocks/>
            </p:cNvSpPr>
            <p:nvPr/>
          </p:nvSpPr>
          <p:spPr bwMode="auto">
            <a:xfrm>
              <a:off x="4806128" y="2638524"/>
              <a:ext cx="171072" cy="117338"/>
            </a:xfrm>
            <a:custGeom>
              <a:avLst/>
              <a:gdLst>
                <a:gd name="T0" fmla="*/ 2147483647 w 128"/>
                <a:gd name="T1" fmla="*/ 2147483647 h 88"/>
                <a:gd name="T2" fmla="*/ 2147483647 w 128"/>
                <a:gd name="T3" fmla="*/ 2147483647 h 88"/>
                <a:gd name="T4" fmla="*/ 2147483647 w 128"/>
                <a:gd name="T5" fmla="*/ 2147483647 h 88"/>
                <a:gd name="T6" fmla="*/ 2147483647 w 128"/>
                <a:gd name="T7" fmla="*/ 0 h 88"/>
                <a:gd name="T8" fmla="*/ 2147483647 w 128"/>
                <a:gd name="T9" fmla="*/ 0 h 88"/>
                <a:gd name="T10" fmla="*/ 2147483647 w 128"/>
                <a:gd name="T11" fmla="*/ 2147483647 h 88"/>
                <a:gd name="T12" fmla="*/ 2147483647 w 128"/>
                <a:gd name="T13" fmla="*/ 0 h 88"/>
                <a:gd name="T14" fmla="*/ 2147483647 w 128"/>
                <a:gd name="T15" fmla="*/ 2147483647 h 88"/>
                <a:gd name="T16" fmla="*/ 2147483647 w 128"/>
                <a:gd name="T17" fmla="*/ 2147483647 h 88"/>
                <a:gd name="T18" fmla="*/ 0 w 128"/>
                <a:gd name="T19" fmla="*/ 2147483647 h 88"/>
                <a:gd name="T20" fmla="*/ 2147483647 w 128"/>
                <a:gd name="T21" fmla="*/ 2147483647 h 88"/>
                <a:gd name="T22" fmla="*/ 2147483647 w 128"/>
                <a:gd name="T23" fmla="*/ 2147483647 h 88"/>
                <a:gd name="T24" fmla="*/ 2147483647 w 128"/>
                <a:gd name="T25" fmla="*/ 2147483647 h 88"/>
                <a:gd name="T26" fmla="*/ 2147483647 w 128"/>
                <a:gd name="T27" fmla="*/ 2147483647 h 88"/>
                <a:gd name="T28" fmla="*/ 2147483647 w 128"/>
                <a:gd name="T29" fmla="*/ 2147483647 h 88"/>
                <a:gd name="T30" fmla="*/ 2147483647 w 128"/>
                <a:gd name="T31" fmla="*/ 2147483647 h 88"/>
                <a:gd name="T32" fmla="*/ 2147483647 w 128"/>
                <a:gd name="T33" fmla="*/ 2147483647 h 88"/>
                <a:gd name="T34" fmla="*/ 2147483647 w 128"/>
                <a:gd name="T35" fmla="*/ 2147483647 h 88"/>
                <a:gd name="T36" fmla="*/ 2147483647 w 128"/>
                <a:gd name="T37" fmla="*/ 2147483647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8"/>
                <a:gd name="T58" fmla="*/ 0 h 88"/>
                <a:gd name="T59" fmla="*/ 128 w 128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8" h="88">
                  <a:moveTo>
                    <a:pt x="112" y="40"/>
                  </a:moveTo>
                  <a:lnTo>
                    <a:pt x="128" y="32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16" y="40"/>
                  </a:lnTo>
                  <a:lnTo>
                    <a:pt x="0" y="40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64" y="80"/>
                  </a:lnTo>
                  <a:lnTo>
                    <a:pt x="88" y="80"/>
                  </a:lnTo>
                  <a:lnTo>
                    <a:pt x="112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12" y="56"/>
                  </a:lnTo>
                  <a:lnTo>
                    <a:pt x="11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2" name="Freeform 710"/>
            <p:cNvSpPr>
              <a:spLocks/>
            </p:cNvSpPr>
            <p:nvPr/>
          </p:nvSpPr>
          <p:spPr bwMode="auto">
            <a:xfrm>
              <a:off x="4806128" y="2692258"/>
              <a:ext cx="42768" cy="53735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3" name="Freeform 711"/>
            <p:cNvSpPr>
              <a:spLocks/>
            </p:cNvSpPr>
            <p:nvPr/>
          </p:nvSpPr>
          <p:spPr bwMode="auto">
            <a:xfrm>
              <a:off x="4665761" y="2573824"/>
              <a:ext cx="118435" cy="64701"/>
            </a:xfrm>
            <a:custGeom>
              <a:avLst/>
              <a:gdLst>
                <a:gd name="T0" fmla="*/ 2147483647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2147483647 h 48"/>
                <a:gd name="T12" fmla="*/ 2147483647 w 88"/>
                <a:gd name="T13" fmla="*/ 2147483647 h 48"/>
                <a:gd name="T14" fmla="*/ 2147483647 w 88"/>
                <a:gd name="T15" fmla="*/ 2147483647 h 48"/>
                <a:gd name="T16" fmla="*/ 2147483647 w 88"/>
                <a:gd name="T17" fmla="*/ 2147483647 h 48"/>
                <a:gd name="T18" fmla="*/ 2147483647 w 88"/>
                <a:gd name="T19" fmla="*/ 0 h 48"/>
                <a:gd name="T20" fmla="*/ 2147483647 w 88"/>
                <a:gd name="T21" fmla="*/ 0 h 48"/>
                <a:gd name="T22" fmla="*/ 2147483647 w 88"/>
                <a:gd name="T23" fmla="*/ 0 h 48"/>
                <a:gd name="T24" fmla="*/ 2147483647 w 88"/>
                <a:gd name="T25" fmla="*/ 2147483647 h 48"/>
                <a:gd name="T26" fmla="*/ 2147483647 w 88"/>
                <a:gd name="T27" fmla="*/ 2147483647 h 48"/>
                <a:gd name="T28" fmla="*/ 0 w 88"/>
                <a:gd name="T29" fmla="*/ 2147483647 h 48"/>
                <a:gd name="T30" fmla="*/ 2147483647 w 88"/>
                <a:gd name="T31" fmla="*/ 2147483647 h 48"/>
                <a:gd name="T32" fmla="*/ 2147483647 w 88"/>
                <a:gd name="T33" fmla="*/ 2147483647 h 48"/>
                <a:gd name="T34" fmla="*/ 2147483647 w 88"/>
                <a:gd name="T35" fmla="*/ 2147483647 h 48"/>
                <a:gd name="T36" fmla="*/ 2147483647 w 88"/>
                <a:gd name="T37" fmla="*/ 2147483647 h 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48"/>
                <a:gd name="T59" fmla="*/ 88 w 88"/>
                <a:gd name="T60" fmla="*/ 48 h 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48">
                  <a:moveTo>
                    <a:pt x="40" y="40"/>
                  </a:moveTo>
                  <a:lnTo>
                    <a:pt x="56" y="40"/>
                  </a:lnTo>
                  <a:lnTo>
                    <a:pt x="64" y="40"/>
                  </a:lnTo>
                  <a:lnTo>
                    <a:pt x="64" y="48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88" y="24"/>
                  </a:lnTo>
                  <a:lnTo>
                    <a:pt x="72" y="16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4" name="Freeform 712"/>
            <p:cNvSpPr>
              <a:spLocks/>
            </p:cNvSpPr>
            <p:nvPr/>
          </p:nvSpPr>
          <p:spPr bwMode="auto">
            <a:xfrm>
              <a:off x="4741428" y="2638524"/>
              <a:ext cx="107468" cy="64700"/>
            </a:xfrm>
            <a:custGeom>
              <a:avLst/>
              <a:gdLst>
                <a:gd name="T0" fmla="*/ 2147483647 w 80"/>
                <a:gd name="T1" fmla="*/ 0 h 48"/>
                <a:gd name="T2" fmla="*/ 2147483647 w 80"/>
                <a:gd name="T3" fmla="*/ 0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2147483647 h 48"/>
                <a:gd name="T14" fmla="*/ 0 w 80"/>
                <a:gd name="T15" fmla="*/ 2147483647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2147483647 w 80"/>
                <a:gd name="T23" fmla="*/ 2147483647 h 48"/>
                <a:gd name="T24" fmla="*/ 2147483647 w 80"/>
                <a:gd name="T25" fmla="*/ 2147483647 h 48"/>
                <a:gd name="T26" fmla="*/ 2147483647 w 80"/>
                <a:gd name="T27" fmla="*/ 2147483647 h 48"/>
                <a:gd name="T28" fmla="*/ 2147483647 w 80"/>
                <a:gd name="T29" fmla="*/ 0 h 48"/>
                <a:gd name="T30" fmla="*/ 2147483647 w 80"/>
                <a:gd name="T31" fmla="*/ 0 h 48"/>
                <a:gd name="T32" fmla="*/ 2147483647 w 80"/>
                <a:gd name="T33" fmla="*/ 0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48"/>
                <a:gd name="T53" fmla="*/ 80 w 80"/>
                <a:gd name="T54" fmla="*/ 48 h 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48">
                  <a:moveTo>
                    <a:pt x="56" y="0"/>
                  </a:moveTo>
                  <a:lnTo>
                    <a:pt x="48" y="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16" y="40"/>
                  </a:lnTo>
                  <a:lnTo>
                    <a:pt x="32" y="48"/>
                  </a:lnTo>
                  <a:lnTo>
                    <a:pt x="48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5" name="Freeform 713"/>
            <p:cNvSpPr>
              <a:spLocks/>
            </p:cNvSpPr>
            <p:nvPr/>
          </p:nvSpPr>
          <p:spPr bwMode="auto">
            <a:xfrm>
              <a:off x="4752394" y="2605626"/>
              <a:ext cx="96502" cy="43865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0 w 72"/>
                <a:gd name="T9" fmla="*/ 2147483647 h 32"/>
                <a:gd name="T10" fmla="*/ 0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32"/>
                <a:gd name="T53" fmla="*/ 72 w 72"/>
                <a:gd name="T54" fmla="*/ 32 h 3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6" name="Freeform 714"/>
            <p:cNvSpPr>
              <a:spLocks/>
            </p:cNvSpPr>
            <p:nvPr/>
          </p:nvSpPr>
          <p:spPr bwMode="auto">
            <a:xfrm>
              <a:off x="4806128" y="2692258"/>
              <a:ext cx="42768" cy="53735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7" name="Freeform 715"/>
            <p:cNvSpPr>
              <a:spLocks/>
            </p:cNvSpPr>
            <p:nvPr/>
          </p:nvSpPr>
          <p:spPr bwMode="auto">
            <a:xfrm>
              <a:off x="4752394" y="2605626"/>
              <a:ext cx="96502" cy="43865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w 72"/>
                <a:gd name="T13" fmla="*/ 2147483647 h 32"/>
                <a:gd name="T14" fmla="*/ 0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2147483647 w 72"/>
                <a:gd name="T35" fmla="*/ 2147483647 h 32"/>
                <a:gd name="T36" fmla="*/ 2147483647 w 72"/>
                <a:gd name="T37" fmla="*/ 2147483647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32"/>
                <a:gd name="T59" fmla="*/ 72 w 72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8" name="Freeform 716"/>
            <p:cNvSpPr>
              <a:spLocks/>
            </p:cNvSpPr>
            <p:nvPr/>
          </p:nvSpPr>
          <p:spPr bwMode="auto">
            <a:xfrm>
              <a:off x="4848896" y="2745993"/>
              <a:ext cx="117338" cy="96502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0 h 72"/>
                <a:gd name="T44" fmla="*/ 2147483647 w 88"/>
                <a:gd name="T45" fmla="*/ 0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8"/>
                <a:gd name="T70" fmla="*/ 0 h 72"/>
                <a:gd name="T71" fmla="*/ 88 w 88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9" name="Freeform 717"/>
            <p:cNvSpPr>
              <a:spLocks/>
            </p:cNvSpPr>
            <p:nvPr/>
          </p:nvSpPr>
          <p:spPr bwMode="auto">
            <a:xfrm>
              <a:off x="4773229" y="2692258"/>
              <a:ext cx="85536" cy="150237"/>
            </a:xfrm>
            <a:custGeom>
              <a:avLst/>
              <a:gdLst>
                <a:gd name="T0" fmla="*/ 2147483647 w 64"/>
                <a:gd name="T1" fmla="*/ 2147483647 h 112"/>
                <a:gd name="T2" fmla="*/ 2147483647 w 64"/>
                <a:gd name="T3" fmla="*/ 2147483647 h 112"/>
                <a:gd name="T4" fmla="*/ 2147483647 w 64"/>
                <a:gd name="T5" fmla="*/ 2147483647 h 112"/>
                <a:gd name="T6" fmla="*/ 2147483647 w 64"/>
                <a:gd name="T7" fmla="*/ 2147483647 h 112"/>
                <a:gd name="T8" fmla="*/ 2147483647 w 64"/>
                <a:gd name="T9" fmla="*/ 2147483647 h 112"/>
                <a:gd name="T10" fmla="*/ 2147483647 w 64"/>
                <a:gd name="T11" fmla="*/ 2147483647 h 112"/>
                <a:gd name="T12" fmla="*/ 2147483647 w 64"/>
                <a:gd name="T13" fmla="*/ 2147483647 h 112"/>
                <a:gd name="T14" fmla="*/ 2147483647 w 64"/>
                <a:gd name="T15" fmla="*/ 2147483647 h 112"/>
                <a:gd name="T16" fmla="*/ 2147483647 w 64"/>
                <a:gd name="T17" fmla="*/ 2147483647 h 112"/>
                <a:gd name="T18" fmla="*/ 2147483647 w 64"/>
                <a:gd name="T19" fmla="*/ 2147483647 h 112"/>
                <a:gd name="T20" fmla="*/ 2147483647 w 64"/>
                <a:gd name="T21" fmla="*/ 0 h 112"/>
                <a:gd name="T22" fmla="*/ 2147483647 w 64"/>
                <a:gd name="T23" fmla="*/ 2147483647 h 112"/>
                <a:gd name="T24" fmla="*/ 2147483647 w 64"/>
                <a:gd name="T25" fmla="*/ 2147483647 h 112"/>
                <a:gd name="T26" fmla="*/ 2147483647 w 64"/>
                <a:gd name="T27" fmla="*/ 2147483647 h 112"/>
                <a:gd name="T28" fmla="*/ 2147483647 w 64"/>
                <a:gd name="T29" fmla="*/ 2147483647 h 112"/>
                <a:gd name="T30" fmla="*/ 2147483647 w 64"/>
                <a:gd name="T31" fmla="*/ 2147483647 h 112"/>
                <a:gd name="T32" fmla="*/ 0 w 64"/>
                <a:gd name="T33" fmla="*/ 2147483647 h 112"/>
                <a:gd name="T34" fmla="*/ 2147483647 w 64"/>
                <a:gd name="T35" fmla="*/ 2147483647 h 112"/>
                <a:gd name="T36" fmla="*/ 2147483647 w 64"/>
                <a:gd name="T37" fmla="*/ 2147483647 h 112"/>
                <a:gd name="T38" fmla="*/ 2147483647 w 64"/>
                <a:gd name="T39" fmla="*/ 2147483647 h 112"/>
                <a:gd name="T40" fmla="*/ 2147483647 w 64"/>
                <a:gd name="T41" fmla="*/ 2147483647 h 112"/>
                <a:gd name="T42" fmla="*/ 2147483647 w 64"/>
                <a:gd name="T43" fmla="*/ 2147483647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112"/>
                <a:gd name="T68" fmla="*/ 64 w 64"/>
                <a:gd name="T69" fmla="*/ 112 h 1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112">
                  <a:moveTo>
                    <a:pt x="40" y="96"/>
                  </a:moveTo>
                  <a:lnTo>
                    <a:pt x="56" y="88"/>
                  </a:lnTo>
                  <a:lnTo>
                    <a:pt x="64" y="88"/>
                  </a:lnTo>
                  <a:lnTo>
                    <a:pt x="64" y="80"/>
                  </a:lnTo>
                  <a:lnTo>
                    <a:pt x="56" y="72"/>
                  </a:lnTo>
                  <a:lnTo>
                    <a:pt x="64" y="56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0" y="72"/>
                  </a:lnTo>
                  <a:lnTo>
                    <a:pt x="16" y="88"/>
                  </a:lnTo>
                  <a:lnTo>
                    <a:pt x="16" y="96"/>
                  </a:lnTo>
                  <a:lnTo>
                    <a:pt x="24" y="112"/>
                  </a:lnTo>
                  <a:lnTo>
                    <a:pt x="32" y="104"/>
                  </a:lnTo>
                  <a:lnTo>
                    <a:pt x="40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0" name="Freeform 718"/>
            <p:cNvSpPr>
              <a:spLocks/>
            </p:cNvSpPr>
            <p:nvPr/>
          </p:nvSpPr>
          <p:spPr bwMode="auto">
            <a:xfrm>
              <a:off x="4698659" y="2670326"/>
              <a:ext cx="96502" cy="118435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0 h 88"/>
                <a:gd name="T14" fmla="*/ 2147483647 w 72"/>
                <a:gd name="T15" fmla="*/ 2147483647 h 88"/>
                <a:gd name="T16" fmla="*/ 0 w 72"/>
                <a:gd name="T17" fmla="*/ 2147483647 h 88"/>
                <a:gd name="T18" fmla="*/ 0 w 72"/>
                <a:gd name="T19" fmla="*/ 2147483647 h 88"/>
                <a:gd name="T20" fmla="*/ 0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88"/>
                <a:gd name="T53" fmla="*/ 72 w 72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88">
                  <a:moveTo>
                    <a:pt x="72" y="56"/>
                  </a:moveTo>
                  <a:lnTo>
                    <a:pt x="72" y="40"/>
                  </a:lnTo>
                  <a:lnTo>
                    <a:pt x="72" y="32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48"/>
                  </a:lnTo>
                  <a:lnTo>
                    <a:pt x="32" y="72"/>
                  </a:lnTo>
                  <a:lnTo>
                    <a:pt x="56" y="88"/>
                  </a:lnTo>
                  <a:lnTo>
                    <a:pt x="64" y="72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1" name="Freeform 719"/>
            <p:cNvSpPr>
              <a:spLocks/>
            </p:cNvSpPr>
            <p:nvPr/>
          </p:nvSpPr>
          <p:spPr bwMode="auto">
            <a:xfrm>
              <a:off x="4806128" y="2445520"/>
              <a:ext cx="52638" cy="31802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2" name="Freeform 720"/>
            <p:cNvSpPr>
              <a:spLocks/>
            </p:cNvSpPr>
            <p:nvPr/>
          </p:nvSpPr>
          <p:spPr bwMode="auto">
            <a:xfrm>
              <a:off x="4848896" y="2745993"/>
              <a:ext cx="117338" cy="96502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2147483647 h 72"/>
                <a:gd name="T44" fmla="*/ 2147483647 w 88"/>
                <a:gd name="T45" fmla="*/ 2147483647 h 72"/>
                <a:gd name="T46" fmla="*/ 2147483647 w 88"/>
                <a:gd name="T47" fmla="*/ 2147483647 h 72"/>
                <a:gd name="T48" fmla="*/ 2147483647 w 88"/>
                <a:gd name="T49" fmla="*/ 0 h 72"/>
                <a:gd name="T50" fmla="*/ 2147483647 w 88"/>
                <a:gd name="T51" fmla="*/ 0 h 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8"/>
                <a:gd name="T79" fmla="*/ 0 h 72"/>
                <a:gd name="T80" fmla="*/ 88 w 88"/>
                <a:gd name="T81" fmla="*/ 72 h 7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3" name="Freeform 721"/>
            <p:cNvSpPr>
              <a:spLocks/>
            </p:cNvSpPr>
            <p:nvPr/>
          </p:nvSpPr>
          <p:spPr bwMode="auto">
            <a:xfrm>
              <a:off x="4806128" y="2445520"/>
              <a:ext cx="52638" cy="31802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4" name="Freeform 722"/>
            <p:cNvSpPr>
              <a:spLocks/>
            </p:cNvSpPr>
            <p:nvPr/>
          </p:nvSpPr>
          <p:spPr bwMode="auto">
            <a:xfrm>
              <a:off x="4708529" y="2466355"/>
              <a:ext cx="161202" cy="150237"/>
            </a:xfrm>
            <a:custGeom>
              <a:avLst/>
              <a:gdLst>
                <a:gd name="T0" fmla="*/ 0 w 120"/>
                <a:gd name="T1" fmla="*/ 2147483647 h 112"/>
                <a:gd name="T2" fmla="*/ 0 w 120"/>
                <a:gd name="T3" fmla="*/ 2147483647 h 112"/>
                <a:gd name="T4" fmla="*/ 0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2147483647 h 112"/>
                <a:gd name="T38" fmla="*/ 2147483647 w 120"/>
                <a:gd name="T39" fmla="*/ 2147483647 h 112"/>
                <a:gd name="T40" fmla="*/ 2147483647 w 120"/>
                <a:gd name="T41" fmla="*/ 2147483647 h 112"/>
                <a:gd name="T42" fmla="*/ 2147483647 w 120"/>
                <a:gd name="T43" fmla="*/ 2147483647 h 112"/>
                <a:gd name="T44" fmla="*/ 2147483647 w 120"/>
                <a:gd name="T45" fmla="*/ 0 h 112"/>
                <a:gd name="T46" fmla="*/ 2147483647 w 120"/>
                <a:gd name="T47" fmla="*/ 0 h 112"/>
                <a:gd name="T48" fmla="*/ 2147483647 w 120"/>
                <a:gd name="T49" fmla="*/ 0 h 112"/>
                <a:gd name="T50" fmla="*/ 2147483647 w 120"/>
                <a:gd name="T51" fmla="*/ 2147483647 h 112"/>
                <a:gd name="T52" fmla="*/ 0 w 120"/>
                <a:gd name="T53" fmla="*/ 2147483647 h 112"/>
                <a:gd name="T54" fmla="*/ 0 w 120"/>
                <a:gd name="T55" fmla="*/ 2147483647 h 112"/>
                <a:gd name="T56" fmla="*/ 0 w 120"/>
                <a:gd name="T57" fmla="*/ 2147483647 h 1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0"/>
                <a:gd name="T88" fmla="*/ 0 h 112"/>
                <a:gd name="T89" fmla="*/ 120 w 120"/>
                <a:gd name="T90" fmla="*/ 112 h 11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0" h="112">
                  <a:moveTo>
                    <a:pt x="0" y="32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96"/>
                  </a:lnTo>
                  <a:lnTo>
                    <a:pt x="56" y="104"/>
                  </a:lnTo>
                  <a:lnTo>
                    <a:pt x="72" y="112"/>
                  </a:lnTo>
                  <a:lnTo>
                    <a:pt x="88" y="112"/>
                  </a:lnTo>
                  <a:lnTo>
                    <a:pt x="96" y="112"/>
                  </a:lnTo>
                  <a:lnTo>
                    <a:pt x="104" y="112"/>
                  </a:lnTo>
                  <a:lnTo>
                    <a:pt x="112" y="88"/>
                  </a:lnTo>
                  <a:lnTo>
                    <a:pt x="120" y="80"/>
                  </a:lnTo>
                  <a:lnTo>
                    <a:pt x="120" y="64"/>
                  </a:lnTo>
                  <a:lnTo>
                    <a:pt x="120" y="56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20" y="24"/>
                  </a:lnTo>
                  <a:lnTo>
                    <a:pt x="112" y="8"/>
                  </a:lnTo>
                  <a:lnTo>
                    <a:pt x="104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5" name="Freeform 723"/>
            <p:cNvSpPr>
              <a:spLocks/>
            </p:cNvSpPr>
            <p:nvPr/>
          </p:nvSpPr>
          <p:spPr bwMode="auto">
            <a:xfrm>
              <a:off x="4569258" y="2659360"/>
              <a:ext cx="75667" cy="43865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0 w 56"/>
                <a:gd name="T11" fmla="*/ 2147483647 h 32"/>
                <a:gd name="T12" fmla="*/ 0 w 56"/>
                <a:gd name="T13" fmla="*/ 2147483647 h 32"/>
                <a:gd name="T14" fmla="*/ 2147483647 w 56"/>
                <a:gd name="T15" fmla="*/ 2147483647 h 32"/>
                <a:gd name="T16" fmla="*/ 2147483647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32"/>
                <a:gd name="T41" fmla="*/ 56 w 56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6" name="Freeform 724"/>
            <p:cNvSpPr>
              <a:spLocks/>
            </p:cNvSpPr>
            <p:nvPr/>
          </p:nvSpPr>
          <p:spPr bwMode="auto">
            <a:xfrm>
              <a:off x="4602157" y="2380819"/>
              <a:ext cx="52638" cy="85536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0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0 w 40"/>
                <a:gd name="T21" fmla="*/ 2147483647 h 64"/>
                <a:gd name="T22" fmla="*/ 0 w 40"/>
                <a:gd name="T23" fmla="*/ 2147483647 h 64"/>
                <a:gd name="T24" fmla="*/ 2147483647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64"/>
                <a:gd name="T50" fmla="*/ 40 w 40"/>
                <a:gd name="T51" fmla="*/ 64 h 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64">
                  <a:moveTo>
                    <a:pt x="24" y="64"/>
                  </a:moveTo>
                  <a:lnTo>
                    <a:pt x="24" y="48"/>
                  </a:lnTo>
                  <a:lnTo>
                    <a:pt x="24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16" y="56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7" name="Freeform 725"/>
            <p:cNvSpPr>
              <a:spLocks/>
            </p:cNvSpPr>
            <p:nvPr/>
          </p:nvSpPr>
          <p:spPr bwMode="auto">
            <a:xfrm>
              <a:off x="4514428" y="2551891"/>
              <a:ext cx="54831" cy="53735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0 h 40"/>
                <a:gd name="T24" fmla="*/ 0 w 41"/>
                <a:gd name="T25" fmla="*/ 2147483647 h 40"/>
                <a:gd name="T26" fmla="*/ 0 w 41"/>
                <a:gd name="T27" fmla="*/ 2147483647 h 40"/>
                <a:gd name="T28" fmla="*/ 2147483647 w 41"/>
                <a:gd name="T29" fmla="*/ 214748364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40"/>
                <a:gd name="T47" fmla="*/ 41 w 41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8" name="Freeform 726"/>
            <p:cNvSpPr>
              <a:spLocks/>
            </p:cNvSpPr>
            <p:nvPr/>
          </p:nvSpPr>
          <p:spPr bwMode="auto">
            <a:xfrm>
              <a:off x="4569258" y="2659360"/>
              <a:ext cx="75667" cy="43865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2147483647 w 56"/>
                <a:gd name="T11" fmla="*/ 0 h 32"/>
                <a:gd name="T12" fmla="*/ 2147483647 w 56"/>
                <a:gd name="T13" fmla="*/ 0 h 32"/>
                <a:gd name="T14" fmla="*/ 0 w 56"/>
                <a:gd name="T15" fmla="*/ 2147483647 h 32"/>
                <a:gd name="T16" fmla="*/ 0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2147483647 w 56"/>
                <a:gd name="T27" fmla="*/ 2147483647 h 32"/>
                <a:gd name="T28" fmla="*/ 2147483647 w 56"/>
                <a:gd name="T29" fmla="*/ 2147483647 h 32"/>
                <a:gd name="T30" fmla="*/ 2147483647 w 56"/>
                <a:gd name="T31" fmla="*/ 2147483647 h 32"/>
                <a:gd name="T32" fmla="*/ 2147483647 w 56"/>
                <a:gd name="T33" fmla="*/ 2147483647 h 32"/>
                <a:gd name="T34" fmla="*/ 2147483647 w 56"/>
                <a:gd name="T35" fmla="*/ 2147483647 h 32"/>
                <a:gd name="T36" fmla="*/ 2147483647 w 56"/>
                <a:gd name="T37" fmla="*/ 2147483647 h 32"/>
                <a:gd name="T38" fmla="*/ 2147483647 w 56"/>
                <a:gd name="T39" fmla="*/ 2147483647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6"/>
                <a:gd name="T61" fmla="*/ 0 h 32"/>
                <a:gd name="T62" fmla="*/ 56 w 56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9" name="Freeform 727"/>
            <p:cNvSpPr>
              <a:spLocks/>
            </p:cNvSpPr>
            <p:nvPr/>
          </p:nvSpPr>
          <p:spPr bwMode="auto">
            <a:xfrm>
              <a:off x="4514428" y="2551891"/>
              <a:ext cx="54831" cy="53735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2147483647 h 40"/>
                <a:gd name="T24" fmla="*/ 2147483647 w 41"/>
                <a:gd name="T25" fmla="*/ 2147483647 h 40"/>
                <a:gd name="T26" fmla="*/ 2147483647 w 41"/>
                <a:gd name="T27" fmla="*/ 0 h 40"/>
                <a:gd name="T28" fmla="*/ 0 w 41"/>
                <a:gd name="T29" fmla="*/ 2147483647 h 40"/>
                <a:gd name="T30" fmla="*/ 0 w 41"/>
                <a:gd name="T31" fmla="*/ 2147483647 h 40"/>
                <a:gd name="T32" fmla="*/ 0 w 41"/>
                <a:gd name="T33" fmla="*/ 2147483647 h 40"/>
                <a:gd name="T34" fmla="*/ 2147483647 w 41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40"/>
                <a:gd name="T56" fmla="*/ 41 w 41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0" name="Freeform 728"/>
            <p:cNvSpPr>
              <a:spLocks/>
            </p:cNvSpPr>
            <p:nvPr/>
          </p:nvSpPr>
          <p:spPr bwMode="auto">
            <a:xfrm>
              <a:off x="4471660" y="3163803"/>
              <a:ext cx="269768" cy="203971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0 h 152"/>
                <a:gd name="T28" fmla="*/ 2147483647 w 201"/>
                <a:gd name="T29" fmla="*/ 2147483647 h 152"/>
                <a:gd name="T30" fmla="*/ 2147483647 w 201"/>
                <a:gd name="T31" fmla="*/ 2147483647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0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2147483647 w 201"/>
                <a:gd name="T45" fmla="*/ 2147483647 h 152"/>
                <a:gd name="T46" fmla="*/ 2147483647 w 201"/>
                <a:gd name="T47" fmla="*/ 2147483647 h 1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01"/>
                <a:gd name="T73" fmla="*/ 0 h 152"/>
                <a:gd name="T74" fmla="*/ 201 w 201"/>
                <a:gd name="T75" fmla="*/ 152 h 1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1" name="Freeform 729"/>
            <p:cNvSpPr>
              <a:spLocks/>
            </p:cNvSpPr>
            <p:nvPr/>
          </p:nvSpPr>
          <p:spPr bwMode="auto">
            <a:xfrm>
              <a:off x="4256723" y="3142968"/>
              <a:ext cx="279637" cy="257704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0 h 192"/>
                <a:gd name="T24" fmla="*/ 2147483647 w 208"/>
                <a:gd name="T25" fmla="*/ 0 h 192"/>
                <a:gd name="T26" fmla="*/ 2147483647 w 208"/>
                <a:gd name="T27" fmla="*/ 2147483647 h 192"/>
                <a:gd name="T28" fmla="*/ 2147483647 w 208"/>
                <a:gd name="T29" fmla="*/ 2147483647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0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2147483647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192"/>
                <a:gd name="T101" fmla="*/ 208 w 208"/>
                <a:gd name="T102" fmla="*/ 192 h 19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192">
                  <a:moveTo>
                    <a:pt x="96" y="176"/>
                  </a:moveTo>
                  <a:lnTo>
                    <a:pt x="112" y="160"/>
                  </a:lnTo>
                  <a:lnTo>
                    <a:pt x="128" y="144"/>
                  </a:lnTo>
                  <a:lnTo>
                    <a:pt x="152" y="128"/>
                  </a:lnTo>
                  <a:lnTo>
                    <a:pt x="160" y="128"/>
                  </a:lnTo>
                  <a:lnTo>
                    <a:pt x="176" y="128"/>
                  </a:lnTo>
                  <a:lnTo>
                    <a:pt x="200" y="128"/>
                  </a:lnTo>
                  <a:lnTo>
                    <a:pt x="208" y="112"/>
                  </a:lnTo>
                  <a:lnTo>
                    <a:pt x="208" y="80"/>
                  </a:lnTo>
                  <a:lnTo>
                    <a:pt x="200" y="80"/>
                  </a:lnTo>
                  <a:lnTo>
                    <a:pt x="192" y="72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88" y="112"/>
                  </a:lnTo>
                  <a:lnTo>
                    <a:pt x="96" y="120"/>
                  </a:lnTo>
                  <a:lnTo>
                    <a:pt x="80" y="128"/>
                  </a:lnTo>
                  <a:lnTo>
                    <a:pt x="24" y="128"/>
                  </a:lnTo>
                  <a:lnTo>
                    <a:pt x="16" y="120"/>
                  </a:lnTo>
                  <a:lnTo>
                    <a:pt x="0" y="136"/>
                  </a:lnTo>
                  <a:lnTo>
                    <a:pt x="8" y="152"/>
                  </a:lnTo>
                  <a:lnTo>
                    <a:pt x="16" y="168"/>
                  </a:lnTo>
                  <a:lnTo>
                    <a:pt x="8" y="168"/>
                  </a:lnTo>
                  <a:lnTo>
                    <a:pt x="24" y="168"/>
                  </a:lnTo>
                  <a:lnTo>
                    <a:pt x="40" y="168"/>
                  </a:lnTo>
                  <a:lnTo>
                    <a:pt x="48" y="176"/>
                  </a:lnTo>
                  <a:lnTo>
                    <a:pt x="56" y="192"/>
                  </a:lnTo>
                  <a:lnTo>
                    <a:pt x="64" y="192"/>
                  </a:lnTo>
                  <a:lnTo>
                    <a:pt x="72" y="192"/>
                  </a:lnTo>
                  <a:lnTo>
                    <a:pt x="80" y="192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96" y="184"/>
                  </a:lnTo>
                  <a:lnTo>
                    <a:pt x="96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2" name="Freeform 730"/>
            <p:cNvSpPr>
              <a:spLocks/>
            </p:cNvSpPr>
            <p:nvPr/>
          </p:nvSpPr>
          <p:spPr bwMode="auto">
            <a:xfrm>
              <a:off x="5170204" y="3378740"/>
              <a:ext cx="161203" cy="225903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0 w 120"/>
                <a:gd name="T25" fmla="*/ 2147483647 h 168"/>
                <a:gd name="T26" fmla="*/ 0 w 120"/>
                <a:gd name="T27" fmla="*/ 2147483647 h 168"/>
                <a:gd name="T28" fmla="*/ 2147483647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0 h 168"/>
                <a:gd name="T40" fmla="*/ 2147483647 w 120"/>
                <a:gd name="T41" fmla="*/ 2147483647 h 1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0"/>
                <a:gd name="T64" fmla="*/ 0 h 168"/>
                <a:gd name="T65" fmla="*/ 120 w 120"/>
                <a:gd name="T66" fmla="*/ 168 h 1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3" name="Freeform 731"/>
            <p:cNvSpPr>
              <a:spLocks/>
            </p:cNvSpPr>
            <p:nvPr/>
          </p:nvSpPr>
          <p:spPr bwMode="auto">
            <a:xfrm>
              <a:off x="4471660" y="3163803"/>
              <a:ext cx="269768" cy="203971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2147483647 h 152"/>
                <a:gd name="T28" fmla="*/ 2147483647 w 201"/>
                <a:gd name="T29" fmla="*/ 2147483647 h 152"/>
                <a:gd name="T30" fmla="*/ 2147483647 w 201"/>
                <a:gd name="T31" fmla="*/ 0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2147483647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0 w 201"/>
                <a:gd name="T45" fmla="*/ 2147483647 h 152"/>
                <a:gd name="T46" fmla="*/ 2147483647 w 201"/>
                <a:gd name="T47" fmla="*/ 2147483647 h 152"/>
                <a:gd name="T48" fmla="*/ 2147483647 w 201"/>
                <a:gd name="T49" fmla="*/ 2147483647 h 152"/>
                <a:gd name="T50" fmla="*/ 2147483647 w 201"/>
                <a:gd name="T51" fmla="*/ 2147483647 h 152"/>
                <a:gd name="T52" fmla="*/ 2147483647 w 201"/>
                <a:gd name="T53" fmla="*/ 2147483647 h 152"/>
                <a:gd name="T54" fmla="*/ 2147483647 w 201"/>
                <a:gd name="T55" fmla="*/ 2147483647 h 152"/>
                <a:gd name="T56" fmla="*/ 2147483647 w 201"/>
                <a:gd name="T57" fmla="*/ 2147483647 h 152"/>
                <a:gd name="T58" fmla="*/ 2147483647 w 201"/>
                <a:gd name="T59" fmla="*/ 2147483647 h 152"/>
                <a:gd name="T60" fmla="*/ 2147483647 w 201"/>
                <a:gd name="T61" fmla="*/ 2147483647 h 152"/>
                <a:gd name="T62" fmla="*/ 2147483647 w 201"/>
                <a:gd name="T63" fmla="*/ 2147483647 h 152"/>
                <a:gd name="T64" fmla="*/ 2147483647 w 201"/>
                <a:gd name="T65" fmla="*/ 2147483647 h 152"/>
                <a:gd name="T66" fmla="*/ 2147483647 w 201"/>
                <a:gd name="T67" fmla="*/ 2147483647 h 152"/>
                <a:gd name="T68" fmla="*/ 2147483647 w 201"/>
                <a:gd name="T69" fmla="*/ 2147483647 h 152"/>
                <a:gd name="T70" fmla="*/ 2147483647 w 201"/>
                <a:gd name="T71" fmla="*/ 2147483647 h 152"/>
                <a:gd name="T72" fmla="*/ 2147483647 w 201"/>
                <a:gd name="T73" fmla="*/ 2147483647 h 152"/>
                <a:gd name="T74" fmla="*/ 2147483647 w 201"/>
                <a:gd name="T75" fmla="*/ 2147483647 h 152"/>
                <a:gd name="T76" fmla="*/ 2147483647 w 201"/>
                <a:gd name="T77" fmla="*/ 2147483647 h 152"/>
                <a:gd name="T78" fmla="*/ 2147483647 w 201"/>
                <a:gd name="T79" fmla="*/ 2147483647 h 152"/>
                <a:gd name="T80" fmla="*/ 2147483647 w 201"/>
                <a:gd name="T81" fmla="*/ 2147483647 h 152"/>
                <a:gd name="T82" fmla="*/ 2147483647 w 201"/>
                <a:gd name="T83" fmla="*/ 2147483647 h 152"/>
                <a:gd name="T84" fmla="*/ 2147483647 w 201"/>
                <a:gd name="T85" fmla="*/ 0 h 152"/>
                <a:gd name="T86" fmla="*/ 2147483647 w 201"/>
                <a:gd name="T87" fmla="*/ 2147483647 h 152"/>
                <a:gd name="T88" fmla="*/ 2147483647 w 201"/>
                <a:gd name="T89" fmla="*/ 2147483647 h 152"/>
                <a:gd name="T90" fmla="*/ 2147483647 w 201"/>
                <a:gd name="T91" fmla="*/ 2147483647 h 152"/>
                <a:gd name="T92" fmla="*/ 2147483647 w 201"/>
                <a:gd name="T93" fmla="*/ 2147483647 h 152"/>
                <a:gd name="T94" fmla="*/ 2147483647 w 201"/>
                <a:gd name="T95" fmla="*/ 2147483647 h 152"/>
                <a:gd name="T96" fmla="*/ 2147483647 w 201"/>
                <a:gd name="T97" fmla="*/ 2147483647 h 152"/>
                <a:gd name="T98" fmla="*/ 0 w 201"/>
                <a:gd name="T99" fmla="*/ 2147483647 h 152"/>
                <a:gd name="T100" fmla="*/ 2147483647 w 201"/>
                <a:gd name="T101" fmla="*/ 2147483647 h 152"/>
                <a:gd name="T102" fmla="*/ 2147483647 w 201"/>
                <a:gd name="T103" fmla="*/ 2147483647 h 152"/>
                <a:gd name="T104" fmla="*/ 2147483647 w 201"/>
                <a:gd name="T105" fmla="*/ 2147483647 h 152"/>
                <a:gd name="T106" fmla="*/ 2147483647 w 201"/>
                <a:gd name="T107" fmla="*/ 2147483647 h 152"/>
                <a:gd name="T108" fmla="*/ 2147483647 w 201"/>
                <a:gd name="T109" fmla="*/ 2147483647 h 1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01"/>
                <a:gd name="T166" fmla="*/ 0 h 152"/>
                <a:gd name="T167" fmla="*/ 201 w 201"/>
                <a:gd name="T168" fmla="*/ 152 h 15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4" name="Freeform 732"/>
            <p:cNvSpPr>
              <a:spLocks/>
            </p:cNvSpPr>
            <p:nvPr/>
          </p:nvSpPr>
          <p:spPr bwMode="auto">
            <a:xfrm>
              <a:off x="5170204" y="3378740"/>
              <a:ext cx="161203" cy="225903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2147483647 w 120"/>
                <a:gd name="T25" fmla="*/ 2147483647 h 168"/>
                <a:gd name="T26" fmla="*/ 0 w 120"/>
                <a:gd name="T27" fmla="*/ 2147483647 h 168"/>
                <a:gd name="T28" fmla="*/ 0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2147483647 h 168"/>
                <a:gd name="T40" fmla="*/ 2147483647 w 120"/>
                <a:gd name="T41" fmla="*/ 0 h 168"/>
                <a:gd name="T42" fmla="*/ 2147483647 w 120"/>
                <a:gd name="T43" fmla="*/ 2147483647 h 16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68"/>
                <a:gd name="T68" fmla="*/ 120 w 120"/>
                <a:gd name="T69" fmla="*/ 168 h 16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5" name="Freeform 733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2147483647 h 64"/>
                <a:gd name="T4" fmla="*/ 0 w 16"/>
                <a:gd name="T5" fmla="*/ 2147483647 h 64"/>
                <a:gd name="T6" fmla="*/ 0 w 16"/>
                <a:gd name="T7" fmla="*/ 2147483647 h 64"/>
                <a:gd name="T8" fmla="*/ 2147483647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6" name="Freeform 734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7" name="Freeform 735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8" name="Freeform 736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0 h 208"/>
                <a:gd name="T24" fmla="*/ 2147483647 w 128"/>
                <a:gd name="T25" fmla="*/ 2147483647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0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2147483647 w 128"/>
                <a:gd name="T41" fmla="*/ 2147483647 h 208"/>
                <a:gd name="T42" fmla="*/ 2147483647 w 128"/>
                <a:gd name="T43" fmla="*/ 2147483647 h 208"/>
                <a:gd name="T44" fmla="*/ 2147483647 w 128"/>
                <a:gd name="T45" fmla="*/ 2147483647 h 2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208"/>
                <a:gd name="T71" fmla="*/ 128 w 128"/>
                <a:gd name="T72" fmla="*/ 208 h 2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  <a:lnTo>
                    <a:pt x="24" y="20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9" name="Freeform 737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0" name="Freeform 738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1" name="Freeform 739"/>
            <p:cNvSpPr>
              <a:spLocks/>
            </p:cNvSpPr>
            <p:nvPr/>
          </p:nvSpPr>
          <p:spPr bwMode="auto">
            <a:xfrm>
              <a:off x="4752394" y="3958850"/>
              <a:ext cx="267574" cy="246738"/>
            </a:xfrm>
            <a:custGeom>
              <a:avLst/>
              <a:gdLst>
                <a:gd name="T0" fmla="*/ 2147483647 w 200"/>
                <a:gd name="T1" fmla="*/ 2147483647 h 184"/>
                <a:gd name="T2" fmla="*/ 2147483647 w 200"/>
                <a:gd name="T3" fmla="*/ 2147483647 h 184"/>
                <a:gd name="T4" fmla="*/ 2147483647 w 200"/>
                <a:gd name="T5" fmla="*/ 0 h 184"/>
                <a:gd name="T6" fmla="*/ 2147483647 w 200"/>
                <a:gd name="T7" fmla="*/ 2147483647 h 184"/>
                <a:gd name="T8" fmla="*/ 2147483647 w 200"/>
                <a:gd name="T9" fmla="*/ 2147483647 h 184"/>
                <a:gd name="T10" fmla="*/ 2147483647 w 200"/>
                <a:gd name="T11" fmla="*/ 2147483647 h 184"/>
                <a:gd name="T12" fmla="*/ 2147483647 w 200"/>
                <a:gd name="T13" fmla="*/ 2147483647 h 184"/>
                <a:gd name="T14" fmla="*/ 2147483647 w 200"/>
                <a:gd name="T15" fmla="*/ 2147483647 h 184"/>
                <a:gd name="T16" fmla="*/ 2147483647 w 200"/>
                <a:gd name="T17" fmla="*/ 2147483647 h 184"/>
                <a:gd name="T18" fmla="*/ 2147483647 w 200"/>
                <a:gd name="T19" fmla="*/ 2147483647 h 184"/>
                <a:gd name="T20" fmla="*/ 2147483647 w 200"/>
                <a:gd name="T21" fmla="*/ 2147483647 h 184"/>
                <a:gd name="T22" fmla="*/ 2147483647 w 200"/>
                <a:gd name="T23" fmla="*/ 2147483647 h 184"/>
                <a:gd name="T24" fmla="*/ 2147483647 w 200"/>
                <a:gd name="T25" fmla="*/ 2147483647 h 184"/>
                <a:gd name="T26" fmla="*/ 2147483647 w 200"/>
                <a:gd name="T27" fmla="*/ 2147483647 h 184"/>
                <a:gd name="T28" fmla="*/ 0 w 200"/>
                <a:gd name="T29" fmla="*/ 2147483647 h 184"/>
                <a:gd name="T30" fmla="*/ 0 w 200"/>
                <a:gd name="T31" fmla="*/ 2147483647 h 184"/>
                <a:gd name="T32" fmla="*/ 2147483647 w 200"/>
                <a:gd name="T33" fmla="*/ 2147483647 h 184"/>
                <a:gd name="T34" fmla="*/ 2147483647 w 200"/>
                <a:gd name="T35" fmla="*/ 2147483647 h 184"/>
                <a:gd name="T36" fmla="*/ 2147483647 w 200"/>
                <a:gd name="T37" fmla="*/ 2147483647 h 184"/>
                <a:gd name="T38" fmla="*/ 2147483647 w 200"/>
                <a:gd name="T39" fmla="*/ 2147483647 h 184"/>
                <a:gd name="T40" fmla="*/ 2147483647 w 200"/>
                <a:gd name="T41" fmla="*/ 2147483647 h 184"/>
                <a:gd name="T42" fmla="*/ 2147483647 w 200"/>
                <a:gd name="T43" fmla="*/ 2147483647 h 184"/>
                <a:gd name="T44" fmla="*/ 2147483647 w 200"/>
                <a:gd name="T45" fmla="*/ 2147483647 h 184"/>
                <a:gd name="T46" fmla="*/ 2147483647 w 200"/>
                <a:gd name="T47" fmla="*/ 2147483647 h 184"/>
                <a:gd name="T48" fmla="*/ 2147483647 w 200"/>
                <a:gd name="T49" fmla="*/ 2147483647 h 184"/>
                <a:gd name="T50" fmla="*/ 2147483647 w 200"/>
                <a:gd name="T51" fmla="*/ 2147483647 h 184"/>
                <a:gd name="T52" fmla="*/ 2147483647 w 200"/>
                <a:gd name="T53" fmla="*/ 2147483647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00"/>
                <a:gd name="T82" fmla="*/ 0 h 184"/>
                <a:gd name="T83" fmla="*/ 200 w 200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00" h="184">
                  <a:moveTo>
                    <a:pt x="192" y="8"/>
                  </a:moveTo>
                  <a:lnTo>
                    <a:pt x="184" y="8"/>
                  </a:lnTo>
                  <a:lnTo>
                    <a:pt x="160" y="0"/>
                  </a:lnTo>
                  <a:lnTo>
                    <a:pt x="136" y="24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64" y="64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32" y="96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44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64" y="176"/>
                  </a:lnTo>
                  <a:lnTo>
                    <a:pt x="96" y="168"/>
                  </a:lnTo>
                  <a:lnTo>
                    <a:pt x="128" y="168"/>
                  </a:lnTo>
                  <a:lnTo>
                    <a:pt x="184" y="104"/>
                  </a:lnTo>
                  <a:lnTo>
                    <a:pt x="200" y="64"/>
                  </a:lnTo>
                  <a:lnTo>
                    <a:pt x="192" y="64"/>
                  </a:lnTo>
                  <a:lnTo>
                    <a:pt x="192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2" name="Freeform 740"/>
            <p:cNvSpPr>
              <a:spLocks/>
            </p:cNvSpPr>
            <p:nvPr/>
          </p:nvSpPr>
          <p:spPr bwMode="auto">
            <a:xfrm>
              <a:off x="4806128" y="3883183"/>
              <a:ext cx="160106" cy="161203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3" name="Freeform 741"/>
            <p:cNvSpPr>
              <a:spLocks/>
            </p:cNvSpPr>
            <p:nvPr/>
          </p:nvSpPr>
          <p:spPr bwMode="auto">
            <a:xfrm>
              <a:off x="4977200" y="3754880"/>
              <a:ext cx="183135" cy="289507"/>
            </a:xfrm>
            <a:custGeom>
              <a:avLst/>
              <a:gdLst>
                <a:gd name="T0" fmla="*/ 2147483647 w 136"/>
                <a:gd name="T1" fmla="*/ 2147483647 h 216"/>
                <a:gd name="T2" fmla="*/ 2147483647 w 136"/>
                <a:gd name="T3" fmla="*/ 2147483647 h 216"/>
                <a:gd name="T4" fmla="*/ 2147483647 w 136"/>
                <a:gd name="T5" fmla="*/ 2147483647 h 216"/>
                <a:gd name="T6" fmla="*/ 2147483647 w 136"/>
                <a:gd name="T7" fmla="*/ 2147483647 h 216"/>
                <a:gd name="T8" fmla="*/ 2147483647 w 136"/>
                <a:gd name="T9" fmla="*/ 2147483647 h 216"/>
                <a:gd name="T10" fmla="*/ 2147483647 w 136"/>
                <a:gd name="T11" fmla="*/ 2147483647 h 216"/>
                <a:gd name="T12" fmla="*/ 2147483647 w 136"/>
                <a:gd name="T13" fmla="*/ 2147483647 h 216"/>
                <a:gd name="T14" fmla="*/ 2147483647 w 136"/>
                <a:gd name="T15" fmla="*/ 2147483647 h 216"/>
                <a:gd name="T16" fmla="*/ 2147483647 w 136"/>
                <a:gd name="T17" fmla="*/ 2147483647 h 216"/>
                <a:gd name="T18" fmla="*/ 0 w 136"/>
                <a:gd name="T19" fmla="*/ 2147483647 h 216"/>
                <a:gd name="T20" fmla="*/ 2147483647 w 136"/>
                <a:gd name="T21" fmla="*/ 2147483647 h 216"/>
                <a:gd name="T22" fmla="*/ 0 w 136"/>
                <a:gd name="T23" fmla="*/ 2147483647 h 216"/>
                <a:gd name="T24" fmla="*/ 2147483647 w 136"/>
                <a:gd name="T25" fmla="*/ 2147483647 h 216"/>
                <a:gd name="T26" fmla="*/ 2147483647 w 136"/>
                <a:gd name="T27" fmla="*/ 2147483647 h 216"/>
                <a:gd name="T28" fmla="*/ 2147483647 w 136"/>
                <a:gd name="T29" fmla="*/ 2147483647 h 216"/>
                <a:gd name="T30" fmla="*/ 2147483647 w 136"/>
                <a:gd name="T31" fmla="*/ 2147483647 h 216"/>
                <a:gd name="T32" fmla="*/ 2147483647 w 136"/>
                <a:gd name="T33" fmla="*/ 2147483647 h 216"/>
                <a:gd name="T34" fmla="*/ 2147483647 w 136"/>
                <a:gd name="T35" fmla="*/ 2147483647 h 216"/>
                <a:gd name="T36" fmla="*/ 2147483647 w 136"/>
                <a:gd name="T37" fmla="*/ 2147483647 h 216"/>
                <a:gd name="T38" fmla="*/ 2147483647 w 136"/>
                <a:gd name="T39" fmla="*/ 2147483647 h 216"/>
                <a:gd name="T40" fmla="*/ 2147483647 w 136"/>
                <a:gd name="T41" fmla="*/ 2147483647 h 216"/>
                <a:gd name="T42" fmla="*/ 2147483647 w 136"/>
                <a:gd name="T43" fmla="*/ 2147483647 h 216"/>
                <a:gd name="T44" fmla="*/ 2147483647 w 136"/>
                <a:gd name="T45" fmla="*/ 2147483647 h 216"/>
                <a:gd name="T46" fmla="*/ 2147483647 w 136"/>
                <a:gd name="T47" fmla="*/ 2147483647 h 216"/>
                <a:gd name="T48" fmla="*/ 2147483647 w 136"/>
                <a:gd name="T49" fmla="*/ 2147483647 h 216"/>
                <a:gd name="T50" fmla="*/ 2147483647 w 136"/>
                <a:gd name="T51" fmla="*/ 2147483647 h 216"/>
                <a:gd name="T52" fmla="*/ 2147483647 w 136"/>
                <a:gd name="T53" fmla="*/ 2147483647 h 216"/>
                <a:gd name="T54" fmla="*/ 2147483647 w 136"/>
                <a:gd name="T55" fmla="*/ 2147483647 h 216"/>
                <a:gd name="T56" fmla="*/ 2147483647 w 136"/>
                <a:gd name="T57" fmla="*/ 2147483647 h 216"/>
                <a:gd name="T58" fmla="*/ 2147483647 w 136"/>
                <a:gd name="T59" fmla="*/ 0 h 216"/>
                <a:gd name="T60" fmla="*/ 2147483647 w 136"/>
                <a:gd name="T61" fmla="*/ 2147483647 h 216"/>
                <a:gd name="T62" fmla="*/ 2147483647 w 136"/>
                <a:gd name="T63" fmla="*/ 2147483647 h 2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6"/>
                <a:gd name="T97" fmla="*/ 0 h 216"/>
                <a:gd name="T98" fmla="*/ 136 w 136"/>
                <a:gd name="T99" fmla="*/ 216 h 2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6" h="216">
                  <a:moveTo>
                    <a:pt x="88" y="8"/>
                  </a:moveTo>
                  <a:lnTo>
                    <a:pt x="64" y="16"/>
                  </a:lnTo>
                  <a:lnTo>
                    <a:pt x="64" y="32"/>
                  </a:lnTo>
                  <a:lnTo>
                    <a:pt x="72" y="56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32" y="48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32" y="80"/>
                  </a:lnTo>
                  <a:lnTo>
                    <a:pt x="32" y="96"/>
                  </a:lnTo>
                  <a:lnTo>
                    <a:pt x="32" y="112"/>
                  </a:lnTo>
                  <a:lnTo>
                    <a:pt x="24" y="144"/>
                  </a:lnTo>
                  <a:lnTo>
                    <a:pt x="16" y="160"/>
                  </a:lnTo>
                  <a:lnTo>
                    <a:pt x="24" y="160"/>
                  </a:lnTo>
                  <a:lnTo>
                    <a:pt x="24" y="216"/>
                  </a:lnTo>
                  <a:lnTo>
                    <a:pt x="32" y="216"/>
                  </a:lnTo>
                  <a:lnTo>
                    <a:pt x="32" y="208"/>
                  </a:lnTo>
                  <a:lnTo>
                    <a:pt x="64" y="184"/>
                  </a:lnTo>
                  <a:lnTo>
                    <a:pt x="72" y="160"/>
                  </a:lnTo>
                  <a:lnTo>
                    <a:pt x="64" y="128"/>
                  </a:lnTo>
                  <a:lnTo>
                    <a:pt x="80" y="104"/>
                  </a:lnTo>
                  <a:lnTo>
                    <a:pt x="120" y="80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28" y="16"/>
                  </a:lnTo>
                  <a:lnTo>
                    <a:pt x="128" y="0"/>
                  </a:lnTo>
                  <a:lnTo>
                    <a:pt x="120" y="8"/>
                  </a:lnTo>
                  <a:lnTo>
                    <a:pt x="8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4" name="Freeform 742"/>
            <p:cNvSpPr>
              <a:spLocks/>
            </p:cNvSpPr>
            <p:nvPr/>
          </p:nvSpPr>
          <p:spPr bwMode="auto">
            <a:xfrm>
              <a:off x="4977200" y="3593677"/>
              <a:ext cx="172169" cy="182038"/>
            </a:xfrm>
            <a:custGeom>
              <a:avLst/>
              <a:gdLst>
                <a:gd name="T0" fmla="*/ 2147483647 w 128"/>
                <a:gd name="T1" fmla="*/ 2147483647 h 136"/>
                <a:gd name="T2" fmla="*/ 2147483647 w 128"/>
                <a:gd name="T3" fmla="*/ 0 h 136"/>
                <a:gd name="T4" fmla="*/ 2147483647 w 128"/>
                <a:gd name="T5" fmla="*/ 0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0 h 136"/>
                <a:gd name="T14" fmla="*/ 0 w 128"/>
                <a:gd name="T15" fmla="*/ 0 h 136"/>
                <a:gd name="T16" fmla="*/ 2147483647 w 128"/>
                <a:gd name="T17" fmla="*/ 2147483647 h 136"/>
                <a:gd name="T18" fmla="*/ 0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2147483647 w 128"/>
                <a:gd name="T33" fmla="*/ 2147483647 h 136"/>
                <a:gd name="T34" fmla="*/ 2147483647 w 128"/>
                <a:gd name="T35" fmla="*/ 2147483647 h 136"/>
                <a:gd name="T36" fmla="*/ 2147483647 w 128"/>
                <a:gd name="T37" fmla="*/ 2147483647 h 136"/>
                <a:gd name="T38" fmla="*/ 2147483647 w 128"/>
                <a:gd name="T39" fmla="*/ 2147483647 h 136"/>
                <a:gd name="T40" fmla="*/ 2147483647 w 128"/>
                <a:gd name="T41" fmla="*/ 2147483647 h 136"/>
                <a:gd name="T42" fmla="*/ 2147483647 w 128"/>
                <a:gd name="T43" fmla="*/ 2147483647 h 136"/>
                <a:gd name="T44" fmla="*/ 2147483647 w 128"/>
                <a:gd name="T45" fmla="*/ 2147483647 h 136"/>
                <a:gd name="T46" fmla="*/ 2147483647 w 128"/>
                <a:gd name="T47" fmla="*/ 2147483647 h 136"/>
                <a:gd name="T48" fmla="*/ 2147483647 w 128"/>
                <a:gd name="T49" fmla="*/ 2147483647 h 1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136"/>
                <a:gd name="T77" fmla="*/ 128 w 128"/>
                <a:gd name="T78" fmla="*/ 136 h 1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136">
                  <a:moveTo>
                    <a:pt x="96" y="24"/>
                  </a:moveTo>
                  <a:lnTo>
                    <a:pt x="56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72"/>
                  </a:lnTo>
                  <a:lnTo>
                    <a:pt x="16" y="96"/>
                  </a:lnTo>
                  <a:lnTo>
                    <a:pt x="32" y="104"/>
                  </a:lnTo>
                  <a:lnTo>
                    <a:pt x="56" y="104"/>
                  </a:lnTo>
                  <a:lnTo>
                    <a:pt x="56" y="112"/>
                  </a:lnTo>
                  <a:lnTo>
                    <a:pt x="64" y="136"/>
                  </a:lnTo>
                  <a:lnTo>
                    <a:pt x="88" y="128"/>
                  </a:lnTo>
                  <a:lnTo>
                    <a:pt x="120" y="128"/>
                  </a:lnTo>
                  <a:lnTo>
                    <a:pt x="128" y="120"/>
                  </a:lnTo>
                  <a:lnTo>
                    <a:pt x="120" y="112"/>
                  </a:lnTo>
                  <a:lnTo>
                    <a:pt x="120" y="72"/>
                  </a:lnTo>
                  <a:lnTo>
                    <a:pt x="112" y="56"/>
                  </a:lnTo>
                  <a:lnTo>
                    <a:pt x="120" y="48"/>
                  </a:lnTo>
                  <a:lnTo>
                    <a:pt x="96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5" name="Freeform 743"/>
            <p:cNvSpPr>
              <a:spLocks/>
            </p:cNvSpPr>
            <p:nvPr/>
          </p:nvSpPr>
          <p:spPr bwMode="auto">
            <a:xfrm>
              <a:off x="4676727" y="3679213"/>
              <a:ext cx="203971" cy="203971"/>
            </a:xfrm>
            <a:custGeom>
              <a:avLst/>
              <a:gdLst>
                <a:gd name="T0" fmla="*/ 2147483647 w 152"/>
                <a:gd name="T1" fmla="*/ 2147483647 h 152"/>
                <a:gd name="T2" fmla="*/ 2147483647 w 152"/>
                <a:gd name="T3" fmla="*/ 2147483647 h 152"/>
                <a:gd name="T4" fmla="*/ 2147483647 w 152"/>
                <a:gd name="T5" fmla="*/ 2147483647 h 152"/>
                <a:gd name="T6" fmla="*/ 2147483647 w 152"/>
                <a:gd name="T7" fmla="*/ 2147483647 h 152"/>
                <a:gd name="T8" fmla="*/ 2147483647 w 152"/>
                <a:gd name="T9" fmla="*/ 2147483647 h 152"/>
                <a:gd name="T10" fmla="*/ 2147483647 w 152"/>
                <a:gd name="T11" fmla="*/ 2147483647 h 152"/>
                <a:gd name="T12" fmla="*/ 2147483647 w 152"/>
                <a:gd name="T13" fmla="*/ 2147483647 h 152"/>
                <a:gd name="T14" fmla="*/ 2147483647 w 152"/>
                <a:gd name="T15" fmla="*/ 2147483647 h 152"/>
                <a:gd name="T16" fmla="*/ 2147483647 w 152"/>
                <a:gd name="T17" fmla="*/ 2147483647 h 152"/>
                <a:gd name="T18" fmla="*/ 2147483647 w 152"/>
                <a:gd name="T19" fmla="*/ 2147483647 h 152"/>
                <a:gd name="T20" fmla="*/ 2147483647 w 152"/>
                <a:gd name="T21" fmla="*/ 2147483647 h 152"/>
                <a:gd name="T22" fmla="*/ 2147483647 w 152"/>
                <a:gd name="T23" fmla="*/ 2147483647 h 152"/>
                <a:gd name="T24" fmla="*/ 2147483647 w 152"/>
                <a:gd name="T25" fmla="*/ 2147483647 h 152"/>
                <a:gd name="T26" fmla="*/ 2147483647 w 152"/>
                <a:gd name="T27" fmla="*/ 2147483647 h 152"/>
                <a:gd name="T28" fmla="*/ 2147483647 w 152"/>
                <a:gd name="T29" fmla="*/ 2147483647 h 152"/>
                <a:gd name="T30" fmla="*/ 2147483647 w 152"/>
                <a:gd name="T31" fmla="*/ 2147483647 h 152"/>
                <a:gd name="T32" fmla="*/ 2147483647 w 152"/>
                <a:gd name="T33" fmla="*/ 0 h 152"/>
                <a:gd name="T34" fmla="*/ 2147483647 w 152"/>
                <a:gd name="T35" fmla="*/ 0 h 152"/>
                <a:gd name="T36" fmla="*/ 0 w 152"/>
                <a:gd name="T37" fmla="*/ 2147483647 h 152"/>
                <a:gd name="T38" fmla="*/ 2147483647 w 152"/>
                <a:gd name="T39" fmla="*/ 2147483647 h 152"/>
                <a:gd name="T40" fmla="*/ 2147483647 w 152"/>
                <a:gd name="T41" fmla="*/ 2147483647 h 152"/>
                <a:gd name="T42" fmla="*/ 0 w 152"/>
                <a:gd name="T43" fmla="*/ 2147483647 h 152"/>
                <a:gd name="T44" fmla="*/ 0 w 152"/>
                <a:gd name="T45" fmla="*/ 2147483647 h 152"/>
                <a:gd name="T46" fmla="*/ 2147483647 w 152"/>
                <a:gd name="T47" fmla="*/ 2147483647 h 152"/>
                <a:gd name="T48" fmla="*/ 2147483647 w 152"/>
                <a:gd name="T49" fmla="*/ 2147483647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52"/>
                <a:gd name="T76" fmla="*/ 0 h 152"/>
                <a:gd name="T77" fmla="*/ 152 w 152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52" h="152">
                  <a:moveTo>
                    <a:pt x="16" y="144"/>
                  </a:moveTo>
                  <a:lnTo>
                    <a:pt x="72" y="144"/>
                  </a:lnTo>
                  <a:lnTo>
                    <a:pt x="80" y="152"/>
                  </a:lnTo>
                  <a:lnTo>
                    <a:pt x="112" y="152"/>
                  </a:lnTo>
                  <a:lnTo>
                    <a:pt x="136" y="144"/>
                  </a:lnTo>
                  <a:lnTo>
                    <a:pt x="128" y="128"/>
                  </a:lnTo>
                  <a:lnTo>
                    <a:pt x="128" y="88"/>
                  </a:lnTo>
                  <a:lnTo>
                    <a:pt x="152" y="80"/>
                  </a:lnTo>
                  <a:lnTo>
                    <a:pt x="152" y="64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28" y="64"/>
                  </a:lnTo>
                  <a:lnTo>
                    <a:pt x="120" y="16"/>
                  </a:lnTo>
                  <a:lnTo>
                    <a:pt x="96" y="16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56"/>
                  </a:lnTo>
                  <a:lnTo>
                    <a:pt x="16" y="80"/>
                  </a:lnTo>
                  <a:lnTo>
                    <a:pt x="0" y="11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6" name="Freeform 744"/>
            <p:cNvSpPr>
              <a:spLocks/>
            </p:cNvSpPr>
            <p:nvPr/>
          </p:nvSpPr>
          <p:spPr bwMode="auto">
            <a:xfrm>
              <a:off x="4676727" y="3486208"/>
              <a:ext cx="311439" cy="311439"/>
            </a:xfrm>
            <a:custGeom>
              <a:avLst/>
              <a:gdLst>
                <a:gd name="T0" fmla="*/ 2147483647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2147483647 h 232"/>
                <a:gd name="T10" fmla="*/ 2147483647 w 232"/>
                <a:gd name="T11" fmla="*/ 2147483647 h 232"/>
                <a:gd name="T12" fmla="*/ 0 w 232"/>
                <a:gd name="T13" fmla="*/ 2147483647 h 232"/>
                <a:gd name="T14" fmla="*/ 0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2147483647 w 232"/>
                <a:gd name="T39" fmla="*/ 2147483647 h 232"/>
                <a:gd name="T40" fmla="*/ 2147483647 w 232"/>
                <a:gd name="T41" fmla="*/ 2147483647 h 232"/>
                <a:gd name="T42" fmla="*/ 2147483647 w 232"/>
                <a:gd name="T43" fmla="*/ 2147483647 h 232"/>
                <a:gd name="T44" fmla="*/ 2147483647 w 232"/>
                <a:gd name="T45" fmla="*/ 2147483647 h 232"/>
                <a:gd name="T46" fmla="*/ 2147483647 w 232"/>
                <a:gd name="T47" fmla="*/ 2147483647 h 232"/>
                <a:gd name="T48" fmla="*/ 2147483647 w 232"/>
                <a:gd name="T49" fmla="*/ 2147483647 h 232"/>
                <a:gd name="T50" fmla="*/ 2147483647 w 232"/>
                <a:gd name="T51" fmla="*/ 2147483647 h 232"/>
                <a:gd name="T52" fmla="*/ 2147483647 w 232"/>
                <a:gd name="T53" fmla="*/ 2147483647 h 232"/>
                <a:gd name="T54" fmla="*/ 2147483647 w 232"/>
                <a:gd name="T55" fmla="*/ 2147483647 h 232"/>
                <a:gd name="T56" fmla="*/ 2147483647 w 232"/>
                <a:gd name="T57" fmla="*/ 2147483647 h 232"/>
                <a:gd name="T58" fmla="*/ 2147483647 w 232"/>
                <a:gd name="T59" fmla="*/ 2147483647 h 232"/>
                <a:gd name="T60" fmla="*/ 2147483647 w 232"/>
                <a:gd name="T61" fmla="*/ 2147483647 h 232"/>
                <a:gd name="T62" fmla="*/ 2147483647 w 232"/>
                <a:gd name="T63" fmla="*/ 2147483647 h 232"/>
                <a:gd name="T64" fmla="*/ 2147483647 w 232"/>
                <a:gd name="T65" fmla="*/ 0 h 232"/>
                <a:gd name="T66" fmla="*/ 2147483647 w 232"/>
                <a:gd name="T67" fmla="*/ 0 h 232"/>
                <a:gd name="T68" fmla="*/ 2147483647 w 232"/>
                <a:gd name="T69" fmla="*/ 2147483647 h 232"/>
                <a:gd name="T70" fmla="*/ 2147483647 w 232"/>
                <a:gd name="T71" fmla="*/ 0 h 232"/>
                <a:gd name="T72" fmla="*/ 2147483647 w 232"/>
                <a:gd name="T73" fmla="*/ 2147483647 h 232"/>
                <a:gd name="T74" fmla="*/ 2147483647 w 232"/>
                <a:gd name="T75" fmla="*/ 2147483647 h 23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32"/>
                <a:gd name="T115" fmla="*/ 0 h 232"/>
                <a:gd name="T116" fmla="*/ 232 w 232"/>
                <a:gd name="T117" fmla="*/ 232 h 23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32" h="232">
                  <a:moveTo>
                    <a:pt x="80" y="24"/>
                  </a:moveTo>
                  <a:lnTo>
                    <a:pt x="72" y="72"/>
                  </a:lnTo>
                  <a:lnTo>
                    <a:pt x="56" y="80"/>
                  </a:lnTo>
                  <a:lnTo>
                    <a:pt x="40" y="112"/>
                  </a:lnTo>
                  <a:lnTo>
                    <a:pt x="24" y="128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16" y="144"/>
                  </a:lnTo>
                  <a:lnTo>
                    <a:pt x="48" y="144"/>
                  </a:lnTo>
                  <a:lnTo>
                    <a:pt x="72" y="168"/>
                  </a:lnTo>
                  <a:lnTo>
                    <a:pt x="80" y="168"/>
                  </a:lnTo>
                  <a:lnTo>
                    <a:pt x="96" y="160"/>
                  </a:lnTo>
                  <a:lnTo>
                    <a:pt x="120" y="160"/>
                  </a:lnTo>
                  <a:lnTo>
                    <a:pt x="128" y="208"/>
                  </a:lnTo>
                  <a:lnTo>
                    <a:pt x="152" y="208"/>
                  </a:lnTo>
                  <a:lnTo>
                    <a:pt x="168" y="208"/>
                  </a:lnTo>
                  <a:lnTo>
                    <a:pt x="192" y="224"/>
                  </a:lnTo>
                  <a:lnTo>
                    <a:pt x="216" y="232"/>
                  </a:lnTo>
                  <a:lnTo>
                    <a:pt x="216" y="224"/>
                  </a:lnTo>
                  <a:lnTo>
                    <a:pt x="208" y="208"/>
                  </a:lnTo>
                  <a:lnTo>
                    <a:pt x="208" y="200"/>
                  </a:lnTo>
                  <a:lnTo>
                    <a:pt x="216" y="176"/>
                  </a:lnTo>
                  <a:lnTo>
                    <a:pt x="224" y="168"/>
                  </a:lnTo>
                  <a:lnTo>
                    <a:pt x="216" y="144"/>
                  </a:lnTo>
                  <a:lnTo>
                    <a:pt x="216" y="120"/>
                  </a:lnTo>
                  <a:lnTo>
                    <a:pt x="208" y="96"/>
                  </a:lnTo>
                  <a:lnTo>
                    <a:pt x="216" y="72"/>
                  </a:lnTo>
                  <a:lnTo>
                    <a:pt x="232" y="40"/>
                  </a:lnTo>
                  <a:lnTo>
                    <a:pt x="232" y="16"/>
                  </a:lnTo>
                  <a:lnTo>
                    <a:pt x="224" y="8"/>
                  </a:lnTo>
                  <a:lnTo>
                    <a:pt x="200" y="8"/>
                  </a:lnTo>
                  <a:lnTo>
                    <a:pt x="192" y="0"/>
                  </a:lnTo>
                  <a:lnTo>
                    <a:pt x="160" y="0"/>
                  </a:lnTo>
                  <a:lnTo>
                    <a:pt x="128" y="8"/>
                  </a:lnTo>
                  <a:lnTo>
                    <a:pt x="104" y="0"/>
                  </a:lnTo>
                  <a:lnTo>
                    <a:pt x="80" y="8"/>
                  </a:lnTo>
                  <a:lnTo>
                    <a:pt x="8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7" name="Freeform 745"/>
            <p:cNvSpPr>
              <a:spLocks/>
            </p:cNvSpPr>
            <p:nvPr/>
          </p:nvSpPr>
          <p:spPr bwMode="auto">
            <a:xfrm>
              <a:off x="5030934" y="3271271"/>
              <a:ext cx="246738" cy="236869"/>
            </a:xfrm>
            <a:custGeom>
              <a:avLst/>
              <a:gdLst>
                <a:gd name="T0" fmla="*/ 2147483647 w 184"/>
                <a:gd name="T1" fmla="*/ 2147483647 h 176"/>
                <a:gd name="T2" fmla="*/ 2147483647 w 184"/>
                <a:gd name="T3" fmla="*/ 2147483647 h 176"/>
                <a:gd name="T4" fmla="*/ 2147483647 w 184"/>
                <a:gd name="T5" fmla="*/ 2147483647 h 176"/>
                <a:gd name="T6" fmla="*/ 2147483647 w 184"/>
                <a:gd name="T7" fmla="*/ 2147483647 h 176"/>
                <a:gd name="T8" fmla="*/ 2147483647 w 184"/>
                <a:gd name="T9" fmla="*/ 2147483647 h 176"/>
                <a:gd name="T10" fmla="*/ 2147483647 w 184"/>
                <a:gd name="T11" fmla="*/ 2147483647 h 176"/>
                <a:gd name="T12" fmla="*/ 2147483647 w 184"/>
                <a:gd name="T13" fmla="*/ 2147483647 h 176"/>
                <a:gd name="T14" fmla="*/ 2147483647 w 184"/>
                <a:gd name="T15" fmla="*/ 2147483647 h 176"/>
                <a:gd name="T16" fmla="*/ 2147483647 w 184"/>
                <a:gd name="T17" fmla="*/ 2147483647 h 176"/>
                <a:gd name="T18" fmla="*/ 2147483647 w 184"/>
                <a:gd name="T19" fmla="*/ 2147483647 h 176"/>
                <a:gd name="T20" fmla="*/ 2147483647 w 184"/>
                <a:gd name="T21" fmla="*/ 2147483647 h 176"/>
                <a:gd name="T22" fmla="*/ 2147483647 w 184"/>
                <a:gd name="T23" fmla="*/ 2147483647 h 176"/>
                <a:gd name="T24" fmla="*/ 2147483647 w 184"/>
                <a:gd name="T25" fmla="*/ 2147483647 h 176"/>
                <a:gd name="T26" fmla="*/ 2147483647 w 184"/>
                <a:gd name="T27" fmla="*/ 2147483647 h 176"/>
                <a:gd name="T28" fmla="*/ 2147483647 w 184"/>
                <a:gd name="T29" fmla="*/ 0 h 176"/>
                <a:gd name="T30" fmla="*/ 2147483647 w 184"/>
                <a:gd name="T31" fmla="*/ 0 h 176"/>
                <a:gd name="T32" fmla="*/ 2147483647 w 184"/>
                <a:gd name="T33" fmla="*/ 2147483647 h 176"/>
                <a:gd name="T34" fmla="*/ 2147483647 w 184"/>
                <a:gd name="T35" fmla="*/ 2147483647 h 176"/>
                <a:gd name="T36" fmla="*/ 2147483647 w 184"/>
                <a:gd name="T37" fmla="*/ 2147483647 h 176"/>
                <a:gd name="T38" fmla="*/ 2147483647 w 184"/>
                <a:gd name="T39" fmla="*/ 2147483647 h 176"/>
                <a:gd name="T40" fmla="*/ 2147483647 w 184"/>
                <a:gd name="T41" fmla="*/ 2147483647 h 176"/>
                <a:gd name="T42" fmla="*/ 0 w 184"/>
                <a:gd name="T43" fmla="*/ 2147483647 h 176"/>
                <a:gd name="T44" fmla="*/ 0 w 184"/>
                <a:gd name="T45" fmla="*/ 2147483647 h 176"/>
                <a:gd name="T46" fmla="*/ 2147483647 w 184"/>
                <a:gd name="T47" fmla="*/ 2147483647 h 176"/>
                <a:gd name="T48" fmla="*/ 2147483647 w 184"/>
                <a:gd name="T49" fmla="*/ 2147483647 h 176"/>
                <a:gd name="T50" fmla="*/ 2147483647 w 184"/>
                <a:gd name="T51" fmla="*/ 2147483647 h 176"/>
                <a:gd name="T52" fmla="*/ 2147483647 w 184"/>
                <a:gd name="T53" fmla="*/ 2147483647 h 176"/>
                <a:gd name="T54" fmla="*/ 2147483647 w 184"/>
                <a:gd name="T55" fmla="*/ 2147483647 h 176"/>
                <a:gd name="T56" fmla="*/ 2147483647 w 184"/>
                <a:gd name="T57" fmla="*/ 2147483647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4"/>
                <a:gd name="T88" fmla="*/ 0 h 176"/>
                <a:gd name="T89" fmla="*/ 184 w 184"/>
                <a:gd name="T90" fmla="*/ 176 h 1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4" h="176">
                  <a:moveTo>
                    <a:pt x="88" y="176"/>
                  </a:moveTo>
                  <a:lnTo>
                    <a:pt x="96" y="176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28" y="168"/>
                  </a:lnTo>
                  <a:lnTo>
                    <a:pt x="152" y="160"/>
                  </a:lnTo>
                  <a:lnTo>
                    <a:pt x="184" y="128"/>
                  </a:lnTo>
                  <a:lnTo>
                    <a:pt x="160" y="120"/>
                  </a:lnTo>
                  <a:lnTo>
                    <a:pt x="128" y="104"/>
                  </a:lnTo>
                  <a:lnTo>
                    <a:pt x="120" y="96"/>
                  </a:lnTo>
                  <a:lnTo>
                    <a:pt x="136" y="88"/>
                  </a:lnTo>
                  <a:lnTo>
                    <a:pt x="128" y="80"/>
                  </a:lnTo>
                  <a:lnTo>
                    <a:pt x="96" y="32"/>
                  </a:lnTo>
                  <a:lnTo>
                    <a:pt x="80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8"/>
                  </a:lnTo>
                  <a:lnTo>
                    <a:pt x="40" y="56"/>
                  </a:lnTo>
                  <a:lnTo>
                    <a:pt x="32" y="80"/>
                  </a:lnTo>
                  <a:lnTo>
                    <a:pt x="16" y="96"/>
                  </a:lnTo>
                  <a:lnTo>
                    <a:pt x="8" y="120"/>
                  </a:lnTo>
                  <a:lnTo>
                    <a:pt x="0" y="120"/>
                  </a:lnTo>
                  <a:lnTo>
                    <a:pt x="0" y="128"/>
                  </a:lnTo>
                  <a:lnTo>
                    <a:pt x="16" y="144"/>
                  </a:lnTo>
                  <a:lnTo>
                    <a:pt x="24" y="152"/>
                  </a:lnTo>
                  <a:lnTo>
                    <a:pt x="32" y="160"/>
                  </a:lnTo>
                  <a:lnTo>
                    <a:pt x="32" y="168"/>
                  </a:lnTo>
                  <a:lnTo>
                    <a:pt x="48" y="168"/>
                  </a:lnTo>
                  <a:lnTo>
                    <a:pt x="88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8" name="Freeform 746"/>
            <p:cNvSpPr>
              <a:spLocks/>
            </p:cNvSpPr>
            <p:nvPr/>
          </p:nvSpPr>
          <p:spPr bwMode="auto">
            <a:xfrm>
              <a:off x="5041900" y="3497174"/>
              <a:ext cx="139270" cy="161203"/>
            </a:xfrm>
            <a:custGeom>
              <a:avLst/>
              <a:gdLst>
                <a:gd name="T0" fmla="*/ 2147483647 w 104"/>
                <a:gd name="T1" fmla="*/ 2147483647 h 120"/>
                <a:gd name="T2" fmla="*/ 2147483647 w 104"/>
                <a:gd name="T3" fmla="*/ 2147483647 h 120"/>
                <a:gd name="T4" fmla="*/ 2147483647 w 104"/>
                <a:gd name="T5" fmla="*/ 2147483647 h 120"/>
                <a:gd name="T6" fmla="*/ 2147483647 w 104"/>
                <a:gd name="T7" fmla="*/ 2147483647 h 120"/>
                <a:gd name="T8" fmla="*/ 2147483647 w 104"/>
                <a:gd name="T9" fmla="*/ 2147483647 h 120"/>
                <a:gd name="T10" fmla="*/ 2147483647 w 104"/>
                <a:gd name="T11" fmla="*/ 2147483647 h 120"/>
                <a:gd name="T12" fmla="*/ 2147483647 w 104"/>
                <a:gd name="T13" fmla="*/ 0 h 120"/>
                <a:gd name="T14" fmla="*/ 2147483647 w 104"/>
                <a:gd name="T15" fmla="*/ 0 h 120"/>
                <a:gd name="T16" fmla="*/ 2147483647 w 104"/>
                <a:gd name="T17" fmla="*/ 0 h 120"/>
                <a:gd name="T18" fmla="*/ 0 w 104"/>
                <a:gd name="T19" fmla="*/ 2147483647 h 120"/>
                <a:gd name="T20" fmla="*/ 2147483647 w 104"/>
                <a:gd name="T21" fmla="*/ 2147483647 h 120"/>
                <a:gd name="T22" fmla="*/ 2147483647 w 104"/>
                <a:gd name="T23" fmla="*/ 2147483647 h 120"/>
                <a:gd name="T24" fmla="*/ 0 w 104"/>
                <a:gd name="T25" fmla="*/ 2147483647 h 120"/>
                <a:gd name="T26" fmla="*/ 2147483647 w 104"/>
                <a:gd name="T27" fmla="*/ 2147483647 h 120"/>
                <a:gd name="T28" fmla="*/ 2147483647 w 104"/>
                <a:gd name="T29" fmla="*/ 2147483647 h 120"/>
                <a:gd name="T30" fmla="*/ 2147483647 w 104"/>
                <a:gd name="T31" fmla="*/ 2147483647 h 120"/>
                <a:gd name="T32" fmla="*/ 2147483647 w 104"/>
                <a:gd name="T33" fmla="*/ 2147483647 h 120"/>
                <a:gd name="T34" fmla="*/ 2147483647 w 104"/>
                <a:gd name="T35" fmla="*/ 2147483647 h 120"/>
                <a:gd name="T36" fmla="*/ 2147483647 w 104"/>
                <a:gd name="T37" fmla="*/ 2147483647 h 120"/>
                <a:gd name="T38" fmla="*/ 2147483647 w 104"/>
                <a:gd name="T39" fmla="*/ 2147483647 h 120"/>
                <a:gd name="T40" fmla="*/ 2147483647 w 104"/>
                <a:gd name="T41" fmla="*/ 2147483647 h 120"/>
                <a:gd name="T42" fmla="*/ 2147483647 w 104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4"/>
                <a:gd name="T67" fmla="*/ 0 h 120"/>
                <a:gd name="T68" fmla="*/ 104 w 104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4" h="120">
                  <a:moveTo>
                    <a:pt x="96" y="24"/>
                  </a:moveTo>
                  <a:lnTo>
                    <a:pt x="104" y="16"/>
                  </a:lnTo>
                  <a:lnTo>
                    <a:pt x="104" y="8"/>
                  </a:lnTo>
                  <a:lnTo>
                    <a:pt x="96" y="8"/>
                  </a:lnTo>
                  <a:lnTo>
                    <a:pt x="88" y="8"/>
                  </a:lnTo>
                  <a:lnTo>
                    <a:pt x="80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48" y="96"/>
                  </a:lnTo>
                  <a:lnTo>
                    <a:pt x="48" y="104"/>
                  </a:lnTo>
                  <a:lnTo>
                    <a:pt x="72" y="120"/>
                  </a:lnTo>
                  <a:lnTo>
                    <a:pt x="72" y="112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96" y="64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9" name="Freeform 747"/>
            <p:cNvSpPr>
              <a:spLocks/>
            </p:cNvSpPr>
            <p:nvPr/>
          </p:nvSpPr>
          <p:spPr bwMode="auto">
            <a:xfrm>
              <a:off x="4891664" y="3840416"/>
              <a:ext cx="128304" cy="129401"/>
            </a:xfrm>
            <a:custGeom>
              <a:avLst/>
              <a:gdLst>
                <a:gd name="T0" fmla="*/ 2147483647 w 96"/>
                <a:gd name="T1" fmla="*/ 2147483647 h 96"/>
                <a:gd name="T2" fmla="*/ 2147483647 w 96"/>
                <a:gd name="T3" fmla="*/ 2147483647 h 96"/>
                <a:gd name="T4" fmla="*/ 2147483647 w 96"/>
                <a:gd name="T5" fmla="*/ 2147483647 h 96"/>
                <a:gd name="T6" fmla="*/ 0 w 96"/>
                <a:gd name="T7" fmla="*/ 2147483647 h 96"/>
                <a:gd name="T8" fmla="*/ 2147483647 w 96"/>
                <a:gd name="T9" fmla="*/ 2147483647 h 96"/>
                <a:gd name="T10" fmla="*/ 2147483647 w 96"/>
                <a:gd name="T11" fmla="*/ 2147483647 h 96"/>
                <a:gd name="T12" fmla="*/ 2147483647 w 96"/>
                <a:gd name="T13" fmla="*/ 2147483647 h 96"/>
                <a:gd name="T14" fmla="*/ 2147483647 w 96"/>
                <a:gd name="T15" fmla="*/ 2147483647 h 96"/>
                <a:gd name="T16" fmla="*/ 2147483647 w 96"/>
                <a:gd name="T17" fmla="*/ 2147483647 h 96"/>
                <a:gd name="T18" fmla="*/ 2147483647 w 96"/>
                <a:gd name="T19" fmla="*/ 2147483647 h 96"/>
                <a:gd name="T20" fmla="*/ 2147483647 w 96"/>
                <a:gd name="T21" fmla="*/ 2147483647 h 96"/>
                <a:gd name="T22" fmla="*/ 2147483647 w 96"/>
                <a:gd name="T23" fmla="*/ 2147483647 h 96"/>
                <a:gd name="T24" fmla="*/ 2147483647 w 96"/>
                <a:gd name="T25" fmla="*/ 2147483647 h 96"/>
                <a:gd name="T26" fmla="*/ 2147483647 w 96"/>
                <a:gd name="T27" fmla="*/ 2147483647 h 96"/>
                <a:gd name="T28" fmla="*/ 2147483647 w 96"/>
                <a:gd name="T29" fmla="*/ 2147483647 h 96"/>
                <a:gd name="T30" fmla="*/ 2147483647 w 96"/>
                <a:gd name="T31" fmla="*/ 0 h 96"/>
                <a:gd name="T32" fmla="*/ 2147483647 w 96"/>
                <a:gd name="T33" fmla="*/ 2147483647 h 96"/>
                <a:gd name="T34" fmla="*/ 2147483647 w 96"/>
                <a:gd name="T35" fmla="*/ 2147483647 h 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6"/>
                <a:gd name="T55" fmla="*/ 0 h 96"/>
                <a:gd name="T56" fmla="*/ 96 w 96"/>
                <a:gd name="T57" fmla="*/ 96 h 9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6" h="96">
                  <a:moveTo>
                    <a:pt x="40" y="24"/>
                  </a:moveTo>
                  <a:lnTo>
                    <a:pt x="24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48"/>
                  </a:lnTo>
                  <a:lnTo>
                    <a:pt x="24" y="64"/>
                  </a:lnTo>
                  <a:lnTo>
                    <a:pt x="32" y="64"/>
                  </a:lnTo>
                  <a:lnTo>
                    <a:pt x="40" y="80"/>
                  </a:lnTo>
                  <a:lnTo>
                    <a:pt x="56" y="88"/>
                  </a:lnTo>
                  <a:lnTo>
                    <a:pt x="80" y="96"/>
                  </a:lnTo>
                  <a:lnTo>
                    <a:pt x="88" y="80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96" y="16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0" name="Freeform 748"/>
            <p:cNvSpPr>
              <a:spLocks/>
            </p:cNvSpPr>
            <p:nvPr/>
          </p:nvSpPr>
          <p:spPr bwMode="auto">
            <a:xfrm>
              <a:off x="4848896" y="3508141"/>
              <a:ext cx="224806" cy="375043"/>
            </a:xfrm>
            <a:custGeom>
              <a:avLst/>
              <a:gdLst>
                <a:gd name="T0" fmla="*/ 2147483647 w 168"/>
                <a:gd name="T1" fmla="*/ 2147483647 h 280"/>
                <a:gd name="T2" fmla="*/ 2147483647 w 168"/>
                <a:gd name="T3" fmla="*/ 2147483647 h 280"/>
                <a:gd name="T4" fmla="*/ 2147483647 w 168"/>
                <a:gd name="T5" fmla="*/ 2147483647 h 280"/>
                <a:gd name="T6" fmla="*/ 2147483647 w 168"/>
                <a:gd name="T7" fmla="*/ 2147483647 h 280"/>
                <a:gd name="T8" fmla="*/ 2147483647 w 168"/>
                <a:gd name="T9" fmla="*/ 2147483647 h 280"/>
                <a:gd name="T10" fmla="*/ 2147483647 w 168"/>
                <a:gd name="T11" fmla="*/ 2147483647 h 280"/>
                <a:gd name="T12" fmla="*/ 2147483647 w 168"/>
                <a:gd name="T13" fmla="*/ 2147483647 h 280"/>
                <a:gd name="T14" fmla="*/ 2147483647 w 168"/>
                <a:gd name="T15" fmla="*/ 2147483647 h 280"/>
                <a:gd name="T16" fmla="*/ 2147483647 w 168"/>
                <a:gd name="T17" fmla="*/ 2147483647 h 280"/>
                <a:gd name="T18" fmla="*/ 2147483647 w 168"/>
                <a:gd name="T19" fmla="*/ 2147483647 h 280"/>
                <a:gd name="T20" fmla="*/ 2147483647 w 168"/>
                <a:gd name="T21" fmla="*/ 2147483647 h 280"/>
                <a:gd name="T22" fmla="*/ 2147483647 w 168"/>
                <a:gd name="T23" fmla="*/ 2147483647 h 280"/>
                <a:gd name="T24" fmla="*/ 2147483647 w 168"/>
                <a:gd name="T25" fmla="*/ 2147483647 h 280"/>
                <a:gd name="T26" fmla="*/ 2147483647 w 168"/>
                <a:gd name="T27" fmla="*/ 2147483647 h 280"/>
                <a:gd name="T28" fmla="*/ 2147483647 w 168"/>
                <a:gd name="T29" fmla="*/ 2147483647 h 280"/>
                <a:gd name="T30" fmla="*/ 0 w 168"/>
                <a:gd name="T31" fmla="*/ 2147483647 h 280"/>
                <a:gd name="T32" fmla="*/ 0 w 168"/>
                <a:gd name="T33" fmla="*/ 2147483647 h 280"/>
                <a:gd name="T34" fmla="*/ 2147483647 w 168"/>
                <a:gd name="T35" fmla="*/ 2147483647 h 280"/>
                <a:gd name="T36" fmla="*/ 2147483647 w 168"/>
                <a:gd name="T37" fmla="*/ 2147483647 h 280"/>
                <a:gd name="T38" fmla="*/ 2147483647 w 168"/>
                <a:gd name="T39" fmla="*/ 2147483647 h 280"/>
                <a:gd name="T40" fmla="*/ 2147483647 w 168"/>
                <a:gd name="T41" fmla="*/ 2147483647 h 280"/>
                <a:gd name="T42" fmla="*/ 2147483647 w 168"/>
                <a:gd name="T43" fmla="*/ 2147483647 h 280"/>
                <a:gd name="T44" fmla="*/ 2147483647 w 168"/>
                <a:gd name="T45" fmla="*/ 2147483647 h 280"/>
                <a:gd name="T46" fmla="*/ 2147483647 w 168"/>
                <a:gd name="T47" fmla="*/ 2147483647 h 280"/>
                <a:gd name="T48" fmla="*/ 2147483647 w 168"/>
                <a:gd name="T49" fmla="*/ 2147483647 h 280"/>
                <a:gd name="T50" fmla="*/ 2147483647 w 168"/>
                <a:gd name="T51" fmla="*/ 2147483647 h 280"/>
                <a:gd name="T52" fmla="*/ 2147483647 w 168"/>
                <a:gd name="T53" fmla="*/ 2147483647 h 280"/>
                <a:gd name="T54" fmla="*/ 2147483647 w 168"/>
                <a:gd name="T55" fmla="*/ 2147483647 h 280"/>
                <a:gd name="T56" fmla="*/ 2147483647 w 168"/>
                <a:gd name="T57" fmla="*/ 2147483647 h 280"/>
                <a:gd name="T58" fmla="*/ 2147483647 w 168"/>
                <a:gd name="T59" fmla="*/ 2147483647 h 280"/>
                <a:gd name="T60" fmla="*/ 2147483647 w 168"/>
                <a:gd name="T61" fmla="*/ 2147483647 h 280"/>
                <a:gd name="T62" fmla="*/ 2147483647 w 168"/>
                <a:gd name="T63" fmla="*/ 2147483647 h 280"/>
                <a:gd name="T64" fmla="*/ 2147483647 w 168"/>
                <a:gd name="T65" fmla="*/ 2147483647 h 280"/>
                <a:gd name="T66" fmla="*/ 2147483647 w 168"/>
                <a:gd name="T67" fmla="*/ 2147483647 h 280"/>
                <a:gd name="T68" fmla="*/ 2147483647 w 168"/>
                <a:gd name="T69" fmla="*/ 2147483647 h 280"/>
                <a:gd name="T70" fmla="*/ 2147483647 w 168"/>
                <a:gd name="T71" fmla="*/ 2147483647 h 280"/>
                <a:gd name="T72" fmla="*/ 2147483647 w 168"/>
                <a:gd name="T73" fmla="*/ 2147483647 h 280"/>
                <a:gd name="T74" fmla="*/ 2147483647 w 168"/>
                <a:gd name="T75" fmla="*/ 2147483647 h 280"/>
                <a:gd name="T76" fmla="*/ 2147483647 w 168"/>
                <a:gd name="T77" fmla="*/ 2147483647 h 280"/>
                <a:gd name="T78" fmla="*/ 2147483647 w 168"/>
                <a:gd name="T79" fmla="*/ 2147483647 h 280"/>
                <a:gd name="T80" fmla="*/ 2147483647 w 168"/>
                <a:gd name="T81" fmla="*/ 2147483647 h 280"/>
                <a:gd name="T82" fmla="*/ 2147483647 w 168"/>
                <a:gd name="T83" fmla="*/ 2147483647 h 280"/>
                <a:gd name="T84" fmla="*/ 2147483647 w 168"/>
                <a:gd name="T85" fmla="*/ 2147483647 h 280"/>
                <a:gd name="T86" fmla="*/ 2147483647 w 168"/>
                <a:gd name="T87" fmla="*/ 2147483647 h 280"/>
                <a:gd name="T88" fmla="*/ 2147483647 w 168"/>
                <a:gd name="T89" fmla="*/ 2147483647 h 280"/>
                <a:gd name="T90" fmla="*/ 2147483647 w 168"/>
                <a:gd name="T91" fmla="*/ 2147483647 h 280"/>
                <a:gd name="T92" fmla="*/ 2147483647 w 168"/>
                <a:gd name="T93" fmla="*/ 2147483647 h 280"/>
                <a:gd name="T94" fmla="*/ 2147483647 w 168"/>
                <a:gd name="T95" fmla="*/ 2147483647 h 280"/>
                <a:gd name="T96" fmla="*/ 2147483647 w 168"/>
                <a:gd name="T97" fmla="*/ 2147483647 h 280"/>
                <a:gd name="T98" fmla="*/ 2147483647 w 168"/>
                <a:gd name="T99" fmla="*/ 2147483647 h 280"/>
                <a:gd name="T100" fmla="*/ 2147483647 w 168"/>
                <a:gd name="T101" fmla="*/ 2147483647 h 280"/>
                <a:gd name="T102" fmla="*/ 2147483647 w 168"/>
                <a:gd name="T103" fmla="*/ 2147483647 h 280"/>
                <a:gd name="T104" fmla="*/ 2147483647 w 168"/>
                <a:gd name="T105" fmla="*/ 0 h 280"/>
                <a:gd name="T106" fmla="*/ 2147483647 w 168"/>
                <a:gd name="T107" fmla="*/ 0 h 280"/>
                <a:gd name="T108" fmla="*/ 2147483647 w 168"/>
                <a:gd name="T109" fmla="*/ 2147483647 h 280"/>
                <a:gd name="T110" fmla="*/ 2147483647 w 168"/>
                <a:gd name="T111" fmla="*/ 0 h 280"/>
                <a:gd name="T112" fmla="*/ 2147483647 w 168"/>
                <a:gd name="T113" fmla="*/ 2147483647 h 28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8"/>
                <a:gd name="T172" fmla="*/ 0 h 280"/>
                <a:gd name="T173" fmla="*/ 168 w 168"/>
                <a:gd name="T174" fmla="*/ 280 h 28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8" h="280">
                  <a:moveTo>
                    <a:pt x="104" y="24"/>
                  </a:moveTo>
                  <a:lnTo>
                    <a:pt x="88" y="56"/>
                  </a:lnTo>
                  <a:lnTo>
                    <a:pt x="80" y="80"/>
                  </a:lnTo>
                  <a:lnTo>
                    <a:pt x="88" y="104"/>
                  </a:lnTo>
                  <a:lnTo>
                    <a:pt x="88" y="128"/>
                  </a:lnTo>
                  <a:lnTo>
                    <a:pt x="96" y="152"/>
                  </a:lnTo>
                  <a:lnTo>
                    <a:pt x="88" y="160"/>
                  </a:lnTo>
                  <a:lnTo>
                    <a:pt x="80" y="184"/>
                  </a:lnTo>
                  <a:lnTo>
                    <a:pt x="80" y="192"/>
                  </a:lnTo>
                  <a:lnTo>
                    <a:pt x="88" y="208"/>
                  </a:lnTo>
                  <a:lnTo>
                    <a:pt x="88" y="216"/>
                  </a:lnTo>
                  <a:lnTo>
                    <a:pt x="64" y="208"/>
                  </a:lnTo>
                  <a:lnTo>
                    <a:pt x="40" y="192"/>
                  </a:lnTo>
                  <a:lnTo>
                    <a:pt x="24" y="192"/>
                  </a:lnTo>
                  <a:lnTo>
                    <a:pt x="24" y="208"/>
                  </a:lnTo>
                  <a:lnTo>
                    <a:pt x="0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24" y="272"/>
                  </a:lnTo>
                  <a:lnTo>
                    <a:pt x="32" y="280"/>
                  </a:lnTo>
                  <a:lnTo>
                    <a:pt x="24" y="280"/>
                  </a:lnTo>
                  <a:lnTo>
                    <a:pt x="32" y="280"/>
                  </a:lnTo>
                  <a:lnTo>
                    <a:pt x="40" y="280"/>
                  </a:lnTo>
                  <a:lnTo>
                    <a:pt x="56" y="280"/>
                  </a:lnTo>
                  <a:lnTo>
                    <a:pt x="72" y="272"/>
                  </a:lnTo>
                  <a:lnTo>
                    <a:pt x="88" y="256"/>
                  </a:lnTo>
                  <a:lnTo>
                    <a:pt x="96" y="248"/>
                  </a:lnTo>
                  <a:lnTo>
                    <a:pt x="128" y="232"/>
                  </a:lnTo>
                  <a:lnTo>
                    <a:pt x="144" y="240"/>
                  </a:lnTo>
                  <a:lnTo>
                    <a:pt x="152" y="248"/>
                  </a:lnTo>
                  <a:lnTo>
                    <a:pt x="160" y="256"/>
                  </a:lnTo>
                  <a:lnTo>
                    <a:pt x="168" y="248"/>
                  </a:lnTo>
                  <a:lnTo>
                    <a:pt x="168" y="240"/>
                  </a:lnTo>
                  <a:lnTo>
                    <a:pt x="160" y="216"/>
                  </a:lnTo>
                  <a:lnTo>
                    <a:pt x="160" y="200"/>
                  </a:lnTo>
                  <a:lnTo>
                    <a:pt x="152" y="176"/>
                  </a:lnTo>
                  <a:lnTo>
                    <a:pt x="152" y="168"/>
                  </a:lnTo>
                  <a:lnTo>
                    <a:pt x="128" y="168"/>
                  </a:lnTo>
                  <a:lnTo>
                    <a:pt x="112" y="160"/>
                  </a:lnTo>
                  <a:lnTo>
                    <a:pt x="104" y="136"/>
                  </a:lnTo>
                  <a:lnTo>
                    <a:pt x="96" y="104"/>
                  </a:lnTo>
                  <a:lnTo>
                    <a:pt x="104" y="96"/>
                  </a:lnTo>
                  <a:lnTo>
                    <a:pt x="96" y="64"/>
                  </a:lnTo>
                  <a:lnTo>
                    <a:pt x="120" y="64"/>
                  </a:lnTo>
                  <a:lnTo>
                    <a:pt x="128" y="80"/>
                  </a:lnTo>
                  <a:lnTo>
                    <a:pt x="144" y="80"/>
                  </a:lnTo>
                  <a:lnTo>
                    <a:pt x="144" y="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44" y="40"/>
                  </a:lnTo>
                  <a:lnTo>
                    <a:pt x="152" y="24"/>
                  </a:lnTo>
                  <a:lnTo>
                    <a:pt x="152" y="8"/>
                  </a:lnTo>
                  <a:lnTo>
                    <a:pt x="144" y="0"/>
                  </a:lnTo>
                  <a:lnTo>
                    <a:pt x="136" y="0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104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1" name="Freeform 749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2" name="Freeform 750"/>
            <p:cNvSpPr>
              <a:spLocks/>
            </p:cNvSpPr>
            <p:nvPr/>
          </p:nvSpPr>
          <p:spPr bwMode="auto">
            <a:xfrm>
              <a:off x="4797355" y="3883183"/>
              <a:ext cx="160106" cy="161203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3" name="Freeform 751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4" name="Freeform 752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5" name="Freeform 753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6" name="Freeform 754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7" name="Freeform 755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8" name="Freeform 756"/>
            <p:cNvSpPr>
              <a:spLocks/>
            </p:cNvSpPr>
            <p:nvPr/>
          </p:nvSpPr>
          <p:spPr bwMode="auto">
            <a:xfrm>
              <a:off x="4417925" y="3389706"/>
              <a:ext cx="64701" cy="96502"/>
            </a:xfrm>
            <a:custGeom>
              <a:avLst/>
              <a:gdLst>
                <a:gd name="T0" fmla="*/ 2147483647 w 48"/>
                <a:gd name="T1" fmla="*/ 2147483647 h 72"/>
                <a:gd name="T2" fmla="*/ 2147483647 w 48"/>
                <a:gd name="T3" fmla="*/ 0 h 72"/>
                <a:gd name="T4" fmla="*/ 2147483647 w 48"/>
                <a:gd name="T5" fmla="*/ 0 h 72"/>
                <a:gd name="T6" fmla="*/ 0 w 48"/>
                <a:gd name="T7" fmla="*/ 0 h 72"/>
                <a:gd name="T8" fmla="*/ 0 w 48"/>
                <a:gd name="T9" fmla="*/ 2147483647 h 72"/>
                <a:gd name="T10" fmla="*/ 2147483647 w 48"/>
                <a:gd name="T11" fmla="*/ 2147483647 h 72"/>
                <a:gd name="T12" fmla="*/ 0 w 48"/>
                <a:gd name="T13" fmla="*/ 2147483647 h 72"/>
                <a:gd name="T14" fmla="*/ 0 w 48"/>
                <a:gd name="T15" fmla="*/ 2147483647 h 72"/>
                <a:gd name="T16" fmla="*/ 0 w 48"/>
                <a:gd name="T17" fmla="*/ 2147483647 h 72"/>
                <a:gd name="T18" fmla="*/ 2147483647 w 48"/>
                <a:gd name="T19" fmla="*/ 2147483647 h 72"/>
                <a:gd name="T20" fmla="*/ 2147483647 w 48"/>
                <a:gd name="T21" fmla="*/ 2147483647 h 72"/>
                <a:gd name="T22" fmla="*/ 2147483647 w 48"/>
                <a:gd name="T23" fmla="*/ 2147483647 h 72"/>
                <a:gd name="T24" fmla="*/ 2147483647 w 48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8"/>
                <a:gd name="T40" fmla="*/ 0 h 72"/>
                <a:gd name="T41" fmla="*/ 48 w 48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8" h="72">
                  <a:moveTo>
                    <a:pt x="40" y="8"/>
                  </a:moveTo>
                  <a:lnTo>
                    <a:pt x="4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48" y="64"/>
                  </a:lnTo>
                  <a:lnTo>
                    <a:pt x="40" y="24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9" name="Freeform 757"/>
            <p:cNvSpPr>
              <a:spLocks/>
            </p:cNvSpPr>
            <p:nvPr/>
          </p:nvSpPr>
          <p:spPr bwMode="auto">
            <a:xfrm>
              <a:off x="4514428" y="3325006"/>
              <a:ext cx="205068" cy="183135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2147483647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0 w 153"/>
                <a:gd name="T37" fmla="*/ 2147483647 h 136"/>
                <a:gd name="T38" fmla="*/ 0 w 153"/>
                <a:gd name="T39" fmla="*/ 2147483647 h 136"/>
                <a:gd name="T40" fmla="*/ 2147483647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3"/>
                <a:gd name="T79" fmla="*/ 0 h 136"/>
                <a:gd name="T80" fmla="*/ 153 w 153"/>
                <a:gd name="T81" fmla="*/ 136 h 1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0" name="Freeform 758"/>
            <p:cNvSpPr>
              <a:spLocks/>
            </p:cNvSpPr>
            <p:nvPr/>
          </p:nvSpPr>
          <p:spPr bwMode="auto">
            <a:xfrm>
              <a:off x="4719495" y="3389706"/>
              <a:ext cx="214937" cy="129401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0 h 96"/>
                <a:gd name="T38" fmla="*/ 2147483647 w 160"/>
                <a:gd name="T39" fmla="*/ 2147483647 h 96"/>
                <a:gd name="T40" fmla="*/ 2147483647 w 160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96"/>
                <a:gd name="T65" fmla="*/ 160 w 160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1" name="Freeform 759"/>
            <p:cNvSpPr>
              <a:spLocks/>
            </p:cNvSpPr>
            <p:nvPr/>
          </p:nvSpPr>
          <p:spPr bwMode="auto">
            <a:xfrm>
              <a:off x="4514428" y="3325006"/>
              <a:ext cx="205068" cy="183135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0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2147483647 w 153"/>
                <a:gd name="T37" fmla="*/ 2147483647 h 136"/>
                <a:gd name="T38" fmla="*/ 0 w 153"/>
                <a:gd name="T39" fmla="*/ 2147483647 h 136"/>
                <a:gd name="T40" fmla="*/ 0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2147483647 w 153"/>
                <a:gd name="T53" fmla="*/ 2147483647 h 1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3"/>
                <a:gd name="T82" fmla="*/ 0 h 136"/>
                <a:gd name="T83" fmla="*/ 153 w 153"/>
                <a:gd name="T84" fmla="*/ 136 h 1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2" name="Freeform 760"/>
            <p:cNvSpPr>
              <a:spLocks/>
            </p:cNvSpPr>
            <p:nvPr/>
          </p:nvSpPr>
          <p:spPr bwMode="auto">
            <a:xfrm>
              <a:off x="4719495" y="3389706"/>
              <a:ext cx="214937" cy="129401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2147483647 h 96"/>
                <a:gd name="T38" fmla="*/ 2147483647 w 160"/>
                <a:gd name="T39" fmla="*/ 0 h 96"/>
                <a:gd name="T40" fmla="*/ 2147483647 w 160"/>
                <a:gd name="T41" fmla="*/ 2147483647 h 96"/>
                <a:gd name="T42" fmla="*/ 2147483647 w 160"/>
                <a:gd name="T43" fmla="*/ 2147483647 h 9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0"/>
                <a:gd name="T67" fmla="*/ 0 h 96"/>
                <a:gd name="T68" fmla="*/ 160 w 160"/>
                <a:gd name="T69" fmla="*/ 96 h 9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3" name="Freeform 761"/>
            <p:cNvSpPr>
              <a:spLocks/>
            </p:cNvSpPr>
            <p:nvPr/>
          </p:nvSpPr>
          <p:spPr bwMode="auto">
            <a:xfrm>
              <a:off x="4654795" y="3508141"/>
              <a:ext cx="129401" cy="161203"/>
            </a:xfrm>
            <a:custGeom>
              <a:avLst/>
              <a:gdLst>
                <a:gd name="T0" fmla="*/ 2147483647 w 96"/>
                <a:gd name="T1" fmla="*/ 2147483647 h 120"/>
                <a:gd name="T2" fmla="*/ 2147483647 w 96"/>
                <a:gd name="T3" fmla="*/ 2147483647 h 120"/>
                <a:gd name="T4" fmla="*/ 2147483647 w 96"/>
                <a:gd name="T5" fmla="*/ 2147483647 h 120"/>
                <a:gd name="T6" fmla="*/ 2147483647 w 96"/>
                <a:gd name="T7" fmla="*/ 2147483647 h 120"/>
                <a:gd name="T8" fmla="*/ 2147483647 w 96"/>
                <a:gd name="T9" fmla="*/ 2147483647 h 120"/>
                <a:gd name="T10" fmla="*/ 2147483647 w 96"/>
                <a:gd name="T11" fmla="*/ 0 h 120"/>
                <a:gd name="T12" fmla="*/ 2147483647 w 96"/>
                <a:gd name="T13" fmla="*/ 0 h 120"/>
                <a:gd name="T14" fmla="*/ 2147483647 w 96"/>
                <a:gd name="T15" fmla="*/ 2147483647 h 120"/>
                <a:gd name="T16" fmla="*/ 2147483647 w 96"/>
                <a:gd name="T17" fmla="*/ 2147483647 h 120"/>
                <a:gd name="T18" fmla="*/ 2147483647 w 96"/>
                <a:gd name="T19" fmla="*/ 2147483647 h 120"/>
                <a:gd name="T20" fmla="*/ 2147483647 w 96"/>
                <a:gd name="T21" fmla="*/ 2147483647 h 120"/>
                <a:gd name="T22" fmla="*/ 2147483647 w 96"/>
                <a:gd name="T23" fmla="*/ 2147483647 h 120"/>
                <a:gd name="T24" fmla="*/ 2147483647 w 96"/>
                <a:gd name="T25" fmla="*/ 2147483647 h 120"/>
                <a:gd name="T26" fmla="*/ 2147483647 w 96"/>
                <a:gd name="T27" fmla="*/ 2147483647 h 120"/>
                <a:gd name="T28" fmla="*/ 2147483647 w 96"/>
                <a:gd name="T29" fmla="*/ 2147483647 h 120"/>
                <a:gd name="T30" fmla="*/ 2147483647 w 96"/>
                <a:gd name="T31" fmla="*/ 2147483647 h 120"/>
                <a:gd name="T32" fmla="*/ 2147483647 w 96"/>
                <a:gd name="T33" fmla="*/ 2147483647 h 120"/>
                <a:gd name="T34" fmla="*/ 0 w 96"/>
                <a:gd name="T35" fmla="*/ 2147483647 h 120"/>
                <a:gd name="T36" fmla="*/ 2147483647 w 96"/>
                <a:gd name="T37" fmla="*/ 2147483647 h 120"/>
                <a:gd name="T38" fmla="*/ 2147483647 w 96"/>
                <a:gd name="T39" fmla="*/ 2147483647 h 120"/>
                <a:gd name="T40" fmla="*/ 2147483647 w 96"/>
                <a:gd name="T41" fmla="*/ 2147483647 h 120"/>
                <a:gd name="T42" fmla="*/ 2147483647 w 96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120"/>
                <a:gd name="T68" fmla="*/ 96 w 96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120">
                  <a:moveTo>
                    <a:pt x="40" y="112"/>
                  </a:moveTo>
                  <a:lnTo>
                    <a:pt x="56" y="96"/>
                  </a:lnTo>
                  <a:lnTo>
                    <a:pt x="72" y="64"/>
                  </a:lnTo>
                  <a:lnTo>
                    <a:pt x="88" y="56"/>
                  </a:lnTo>
                  <a:lnTo>
                    <a:pt x="96" y="8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16" y="80"/>
                  </a:lnTo>
                  <a:lnTo>
                    <a:pt x="8" y="88"/>
                  </a:lnTo>
                  <a:lnTo>
                    <a:pt x="0" y="96"/>
                  </a:lnTo>
                  <a:lnTo>
                    <a:pt x="8" y="104"/>
                  </a:lnTo>
                  <a:lnTo>
                    <a:pt x="16" y="120"/>
                  </a:lnTo>
                  <a:lnTo>
                    <a:pt x="24" y="112"/>
                  </a:lnTo>
                  <a:lnTo>
                    <a:pt x="40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4" name="Freeform 762"/>
            <p:cNvSpPr>
              <a:spLocks/>
            </p:cNvSpPr>
            <p:nvPr/>
          </p:nvSpPr>
          <p:spPr bwMode="auto">
            <a:xfrm>
              <a:off x="4622993" y="3539943"/>
              <a:ext cx="85536" cy="96502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5" name="Freeform 763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2147483647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0 w 96"/>
                <a:gd name="T31" fmla="*/ 2147483647 h 128"/>
                <a:gd name="T32" fmla="*/ 2147483647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  <a:lnTo>
                    <a:pt x="96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6" name="Freeform 764"/>
            <p:cNvSpPr>
              <a:spLocks/>
            </p:cNvSpPr>
            <p:nvPr/>
          </p:nvSpPr>
          <p:spPr bwMode="auto">
            <a:xfrm>
              <a:off x="4622993" y="3539943"/>
              <a:ext cx="85536" cy="96502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7" name="Freeform 765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8" name="Freeform 766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9" name="Freeform 767"/>
            <p:cNvSpPr>
              <a:spLocks/>
            </p:cNvSpPr>
            <p:nvPr/>
          </p:nvSpPr>
          <p:spPr bwMode="auto">
            <a:xfrm>
              <a:off x="4482626" y="3357905"/>
              <a:ext cx="42768" cy="107468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0 h 80"/>
                <a:gd name="T8" fmla="*/ 2147483647 w 32"/>
                <a:gd name="T9" fmla="*/ 2147483647 h 80"/>
                <a:gd name="T10" fmla="*/ 2147483647 w 32"/>
                <a:gd name="T11" fmla="*/ 2147483647 h 80"/>
                <a:gd name="T12" fmla="*/ 0 w 32"/>
                <a:gd name="T13" fmla="*/ 2147483647 h 80"/>
                <a:gd name="T14" fmla="*/ 0 w 32"/>
                <a:gd name="T15" fmla="*/ 2147483647 h 80"/>
                <a:gd name="T16" fmla="*/ 2147483647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2"/>
                <a:gd name="T40" fmla="*/ 0 h 80"/>
                <a:gd name="T41" fmla="*/ 32 w 32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0" name="Freeform 768"/>
            <p:cNvSpPr>
              <a:spLocks/>
            </p:cNvSpPr>
            <p:nvPr/>
          </p:nvSpPr>
          <p:spPr bwMode="auto">
            <a:xfrm>
              <a:off x="4471660" y="3389706"/>
              <a:ext cx="31802" cy="85536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2147483647 h 64"/>
                <a:gd name="T8" fmla="*/ 0 w 24"/>
                <a:gd name="T9" fmla="*/ 2147483647 h 64"/>
                <a:gd name="T10" fmla="*/ 2147483647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64"/>
                <a:gd name="T29" fmla="*/ 24 w 24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1" name="Freeform 769"/>
            <p:cNvSpPr>
              <a:spLocks/>
            </p:cNvSpPr>
            <p:nvPr/>
          </p:nvSpPr>
          <p:spPr bwMode="auto">
            <a:xfrm>
              <a:off x="4482626" y="3357905"/>
              <a:ext cx="42768" cy="107468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2147483647 h 80"/>
                <a:gd name="T8" fmla="*/ 2147483647 w 32"/>
                <a:gd name="T9" fmla="*/ 0 h 80"/>
                <a:gd name="T10" fmla="*/ 2147483647 w 32"/>
                <a:gd name="T11" fmla="*/ 2147483647 h 80"/>
                <a:gd name="T12" fmla="*/ 2147483647 w 32"/>
                <a:gd name="T13" fmla="*/ 2147483647 h 80"/>
                <a:gd name="T14" fmla="*/ 0 w 32"/>
                <a:gd name="T15" fmla="*/ 2147483647 h 80"/>
                <a:gd name="T16" fmla="*/ 0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2147483647 w 32"/>
                <a:gd name="T27" fmla="*/ 2147483647 h 80"/>
                <a:gd name="T28" fmla="*/ 2147483647 w 32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80"/>
                <a:gd name="T47" fmla="*/ 32 w 32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2" name="Freeform 770"/>
            <p:cNvSpPr>
              <a:spLocks/>
            </p:cNvSpPr>
            <p:nvPr/>
          </p:nvSpPr>
          <p:spPr bwMode="auto">
            <a:xfrm>
              <a:off x="4471660" y="3389706"/>
              <a:ext cx="31802" cy="85536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0 h 64"/>
                <a:gd name="T8" fmla="*/ 0 w 24"/>
                <a:gd name="T9" fmla="*/ 2147483647 h 64"/>
                <a:gd name="T10" fmla="*/ 0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2147483647 w 24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64"/>
                <a:gd name="T32" fmla="*/ 24 w 24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3" name="Freeform 771"/>
            <p:cNvSpPr>
              <a:spLocks/>
            </p:cNvSpPr>
            <p:nvPr/>
          </p:nvSpPr>
          <p:spPr bwMode="auto">
            <a:xfrm>
              <a:off x="4665761" y="3862348"/>
              <a:ext cx="225903" cy="224806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0 h 168"/>
                <a:gd name="T36" fmla="*/ 2147483647 w 168"/>
                <a:gd name="T37" fmla="*/ 2147483647 h 168"/>
                <a:gd name="T38" fmla="*/ 0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68"/>
                <a:gd name="T79" fmla="*/ 0 h 168"/>
                <a:gd name="T80" fmla="*/ 168 w 168"/>
                <a:gd name="T81" fmla="*/ 168 h 1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4" name="Freeform 772"/>
            <p:cNvSpPr>
              <a:spLocks/>
            </p:cNvSpPr>
            <p:nvPr/>
          </p:nvSpPr>
          <p:spPr bwMode="auto">
            <a:xfrm>
              <a:off x="4482626" y="3250436"/>
              <a:ext cx="53734" cy="64700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0 w 40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"/>
                <a:gd name="T19" fmla="*/ 0 h 48"/>
                <a:gd name="T20" fmla="*/ 40 w 40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" h="48">
                  <a:moveTo>
                    <a:pt x="0" y="48"/>
                  </a:moveTo>
                  <a:lnTo>
                    <a:pt x="16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5" name="Freeform 774"/>
            <p:cNvSpPr>
              <a:spLocks/>
            </p:cNvSpPr>
            <p:nvPr/>
          </p:nvSpPr>
          <p:spPr bwMode="auto">
            <a:xfrm>
              <a:off x="4665761" y="3862348"/>
              <a:ext cx="225903" cy="224806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0 h 168"/>
                <a:gd name="T40" fmla="*/ 2147483647 w 168"/>
                <a:gd name="T41" fmla="*/ 2147483647 h 168"/>
                <a:gd name="T42" fmla="*/ 0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2147483647 w 168"/>
                <a:gd name="T53" fmla="*/ 2147483647 h 168"/>
                <a:gd name="T54" fmla="*/ 2147483647 w 168"/>
                <a:gd name="T55" fmla="*/ 2147483647 h 1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68"/>
                <a:gd name="T86" fmla="*/ 168 w 168"/>
                <a:gd name="T87" fmla="*/ 168 h 16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6" name="Freeform 775"/>
            <p:cNvSpPr>
              <a:spLocks/>
            </p:cNvSpPr>
            <p:nvPr/>
          </p:nvSpPr>
          <p:spPr bwMode="auto">
            <a:xfrm>
              <a:off x="1611683" y="1831415"/>
              <a:ext cx="461675" cy="632747"/>
            </a:xfrm>
            <a:custGeom>
              <a:avLst/>
              <a:gdLst>
                <a:gd name="T0" fmla="*/ 2147483647 w 344"/>
                <a:gd name="T1" fmla="*/ 2147483647 h 472"/>
                <a:gd name="T2" fmla="*/ 2147483647 w 344"/>
                <a:gd name="T3" fmla="*/ 2147483647 h 472"/>
                <a:gd name="T4" fmla="*/ 2147483647 w 344"/>
                <a:gd name="T5" fmla="*/ 2147483647 h 472"/>
                <a:gd name="T6" fmla="*/ 2147483647 w 344"/>
                <a:gd name="T7" fmla="*/ 2147483647 h 472"/>
                <a:gd name="T8" fmla="*/ 2147483647 w 344"/>
                <a:gd name="T9" fmla="*/ 2147483647 h 472"/>
                <a:gd name="T10" fmla="*/ 2147483647 w 344"/>
                <a:gd name="T11" fmla="*/ 2147483647 h 472"/>
                <a:gd name="T12" fmla="*/ 2147483647 w 344"/>
                <a:gd name="T13" fmla="*/ 2147483647 h 472"/>
                <a:gd name="T14" fmla="*/ 2147483647 w 344"/>
                <a:gd name="T15" fmla="*/ 0 h 472"/>
                <a:gd name="T16" fmla="*/ 2147483647 w 344"/>
                <a:gd name="T17" fmla="*/ 2147483647 h 472"/>
                <a:gd name="T18" fmla="*/ 2147483647 w 344"/>
                <a:gd name="T19" fmla="*/ 2147483647 h 472"/>
                <a:gd name="T20" fmla="*/ 2147483647 w 344"/>
                <a:gd name="T21" fmla="*/ 2147483647 h 472"/>
                <a:gd name="T22" fmla="*/ 2147483647 w 344"/>
                <a:gd name="T23" fmla="*/ 2147483647 h 472"/>
                <a:gd name="T24" fmla="*/ 2147483647 w 344"/>
                <a:gd name="T25" fmla="*/ 2147483647 h 472"/>
                <a:gd name="T26" fmla="*/ 2147483647 w 344"/>
                <a:gd name="T27" fmla="*/ 2147483647 h 472"/>
                <a:gd name="T28" fmla="*/ 2147483647 w 344"/>
                <a:gd name="T29" fmla="*/ 2147483647 h 472"/>
                <a:gd name="T30" fmla="*/ 2147483647 w 344"/>
                <a:gd name="T31" fmla="*/ 2147483647 h 472"/>
                <a:gd name="T32" fmla="*/ 2147483647 w 344"/>
                <a:gd name="T33" fmla="*/ 2147483647 h 472"/>
                <a:gd name="T34" fmla="*/ 2147483647 w 344"/>
                <a:gd name="T35" fmla="*/ 2147483647 h 472"/>
                <a:gd name="T36" fmla="*/ 2147483647 w 344"/>
                <a:gd name="T37" fmla="*/ 2147483647 h 472"/>
                <a:gd name="T38" fmla="*/ 0 w 344"/>
                <a:gd name="T39" fmla="*/ 2147483647 h 472"/>
                <a:gd name="T40" fmla="*/ 2147483647 w 344"/>
                <a:gd name="T41" fmla="*/ 2147483647 h 472"/>
                <a:gd name="T42" fmla="*/ 2147483647 w 344"/>
                <a:gd name="T43" fmla="*/ 2147483647 h 472"/>
                <a:gd name="T44" fmla="*/ 2147483647 w 344"/>
                <a:gd name="T45" fmla="*/ 2147483647 h 472"/>
                <a:gd name="T46" fmla="*/ 2147483647 w 344"/>
                <a:gd name="T47" fmla="*/ 2147483647 h 472"/>
                <a:gd name="T48" fmla="*/ 2147483647 w 344"/>
                <a:gd name="T49" fmla="*/ 2147483647 h 472"/>
                <a:gd name="T50" fmla="*/ 2147483647 w 344"/>
                <a:gd name="T51" fmla="*/ 2147483647 h 472"/>
                <a:gd name="T52" fmla="*/ 2147483647 w 344"/>
                <a:gd name="T53" fmla="*/ 2147483647 h 472"/>
                <a:gd name="T54" fmla="*/ 2147483647 w 344"/>
                <a:gd name="T55" fmla="*/ 2147483647 h 472"/>
                <a:gd name="T56" fmla="*/ 2147483647 w 344"/>
                <a:gd name="T57" fmla="*/ 2147483647 h 472"/>
                <a:gd name="T58" fmla="*/ 2147483647 w 344"/>
                <a:gd name="T59" fmla="*/ 2147483647 h 472"/>
                <a:gd name="T60" fmla="*/ 2147483647 w 344"/>
                <a:gd name="T61" fmla="*/ 2147483647 h 472"/>
                <a:gd name="T62" fmla="*/ 2147483647 w 344"/>
                <a:gd name="T63" fmla="*/ 2147483647 h 472"/>
                <a:gd name="T64" fmla="*/ 2147483647 w 344"/>
                <a:gd name="T65" fmla="*/ 2147483647 h 472"/>
                <a:gd name="T66" fmla="*/ 2147483647 w 344"/>
                <a:gd name="T67" fmla="*/ 2147483647 h 472"/>
                <a:gd name="T68" fmla="*/ 2147483647 w 344"/>
                <a:gd name="T69" fmla="*/ 2147483647 h 472"/>
                <a:gd name="T70" fmla="*/ 2147483647 w 344"/>
                <a:gd name="T71" fmla="*/ 2147483647 h 472"/>
                <a:gd name="T72" fmla="*/ 2147483647 w 344"/>
                <a:gd name="T73" fmla="*/ 2147483647 h 472"/>
                <a:gd name="T74" fmla="*/ 2147483647 w 344"/>
                <a:gd name="T75" fmla="*/ 2147483647 h 472"/>
                <a:gd name="T76" fmla="*/ 2147483647 w 344"/>
                <a:gd name="T77" fmla="*/ 2147483647 h 472"/>
                <a:gd name="T78" fmla="*/ 2147483647 w 344"/>
                <a:gd name="T79" fmla="*/ 2147483647 h 472"/>
                <a:gd name="T80" fmla="*/ 2147483647 w 344"/>
                <a:gd name="T81" fmla="*/ 2147483647 h 472"/>
                <a:gd name="T82" fmla="*/ 2147483647 w 344"/>
                <a:gd name="T83" fmla="*/ 2147483647 h 472"/>
                <a:gd name="T84" fmla="*/ 2147483647 w 344"/>
                <a:gd name="T85" fmla="*/ 2147483647 h 472"/>
                <a:gd name="T86" fmla="*/ 2147483647 w 344"/>
                <a:gd name="T87" fmla="*/ 2147483647 h 472"/>
                <a:gd name="T88" fmla="*/ 2147483647 w 344"/>
                <a:gd name="T89" fmla="*/ 2147483647 h 472"/>
                <a:gd name="T90" fmla="*/ 2147483647 w 344"/>
                <a:gd name="T91" fmla="*/ 2147483647 h 472"/>
                <a:gd name="T92" fmla="*/ 2147483647 w 344"/>
                <a:gd name="T93" fmla="*/ 2147483647 h 472"/>
                <a:gd name="T94" fmla="*/ 2147483647 w 344"/>
                <a:gd name="T95" fmla="*/ 2147483647 h 47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44"/>
                <a:gd name="T145" fmla="*/ 0 h 472"/>
                <a:gd name="T146" fmla="*/ 344 w 344"/>
                <a:gd name="T147" fmla="*/ 472 h 47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44" h="472">
                  <a:moveTo>
                    <a:pt x="336" y="64"/>
                  </a:moveTo>
                  <a:lnTo>
                    <a:pt x="328" y="48"/>
                  </a:lnTo>
                  <a:lnTo>
                    <a:pt x="288" y="56"/>
                  </a:lnTo>
                  <a:lnTo>
                    <a:pt x="240" y="32"/>
                  </a:lnTo>
                  <a:lnTo>
                    <a:pt x="216" y="32"/>
                  </a:lnTo>
                  <a:lnTo>
                    <a:pt x="192" y="24"/>
                  </a:lnTo>
                  <a:lnTo>
                    <a:pt x="192" y="8"/>
                  </a:lnTo>
                  <a:lnTo>
                    <a:pt x="152" y="0"/>
                  </a:lnTo>
                  <a:lnTo>
                    <a:pt x="136" y="16"/>
                  </a:lnTo>
                  <a:lnTo>
                    <a:pt x="104" y="24"/>
                  </a:lnTo>
                  <a:lnTo>
                    <a:pt x="80" y="40"/>
                  </a:lnTo>
                  <a:lnTo>
                    <a:pt x="64" y="80"/>
                  </a:lnTo>
                  <a:lnTo>
                    <a:pt x="32" y="88"/>
                  </a:lnTo>
                  <a:lnTo>
                    <a:pt x="32" y="112"/>
                  </a:lnTo>
                  <a:lnTo>
                    <a:pt x="56" y="144"/>
                  </a:lnTo>
                  <a:lnTo>
                    <a:pt x="80" y="160"/>
                  </a:lnTo>
                  <a:lnTo>
                    <a:pt x="80" y="176"/>
                  </a:lnTo>
                  <a:lnTo>
                    <a:pt x="64" y="184"/>
                  </a:lnTo>
                  <a:lnTo>
                    <a:pt x="40" y="176"/>
                  </a:lnTo>
                  <a:lnTo>
                    <a:pt x="0" y="200"/>
                  </a:lnTo>
                  <a:lnTo>
                    <a:pt x="16" y="216"/>
                  </a:lnTo>
                  <a:lnTo>
                    <a:pt x="32" y="232"/>
                  </a:lnTo>
                  <a:lnTo>
                    <a:pt x="64" y="232"/>
                  </a:lnTo>
                  <a:lnTo>
                    <a:pt x="96" y="232"/>
                  </a:lnTo>
                  <a:lnTo>
                    <a:pt x="80" y="264"/>
                  </a:lnTo>
                  <a:lnTo>
                    <a:pt x="48" y="272"/>
                  </a:lnTo>
                  <a:lnTo>
                    <a:pt x="24" y="288"/>
                  </a:lnTo>
                  <a:lnTo>
                    <a:pt x="24" y="312"/>
                  </a:lnTo>
                  <a:lnTo>
                    <a:pt x="48" y="328"/>
                  </a:lnTo>
                  <a:lnTo>
                    <a:pt x="56" y="352"/>
                  </a:lnTo>
                  <a:lnTo>
                    <a:pt x="72" y="360"/>
                  </a:lnTo>
                  <a:lnTo>
                    <a:pt x="80" y="384"/>
                  </a:lnTo>
                  <a:lnTo>
                    <a:pt x="104" y="384"/>
                  </a:lnTo>
                  <a:lnTo>
                    <a:pt x="144" y="384"/>
                  </a:lnTo>
                  <a:lnTo>
                    <a:pt x="120" y="416"/>
                  </a:lnTo>
                  <a:lnTo>
                    <a:pt x="64" y="472"/>
                  </a:lnTo>
                  <a:lnTo>
                    <a:pt x="128" y="432"/>
                  </a:lnTo>
                  <a:lnTo>
                    <a:pt x="184" y="376"/>
                  </a:lnTo>
                  <a:lnTo>
                    <a:pt x="176" y="368"/>
                  </a:lnTo>
                  <a:lnTo>
                    <a:pt x="208" y="328"/>
                  </a:lnTo>
                  <a:lnTo>
                    <a:pt x="216" y="344"/>
                  </a:lnTo>
                  <a:lnTo>
                    <a:pt x="224" y="360"/>
                  </a:lnTo>
                  <a:lnTo>
                    <a:pt x="248" y="344"/>
                  </a:lnTo>
                  <a:lnTo>
                    <a:pt x="272" y="328"/>
                  </a:lnTo>
                  <a:lnTo>
                    <a:pt x="288" y="336"/>
                  </a:lnTo>
                  <a:lnTo>
                    <a:pt x="344" y="344"/>
                  </a:lnTo>
                  <a:lnTo>
                    <a:pt x="344" y="64"/>
                  </a:lnTo>
                  <a:lnTo>
                    <a:pt x="336" y="6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7" name="Freeform 777"/>
            <p:cNvSpPr>
              <a:spLocks/>
            </p:cNvSpPr>
            <p:nvPr/>
          </p:nvSpPr>
          <p:spPr bwMode="auto">
            <a:xfrm>
              <a:off x="2346417" y="2627558"/>
              <a:ext cx="975989" cy="504443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0 h 376"/>
                <a:gd name="T50" fmla="*/ 2147483647 w 728"/>
                <a:gd name="T51" fmla="*/ 2147483647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0 w 728"/>
                <a:gd name="T57" fmla="*/ 2147483647 h 376"/>
                <a:gd name="T58" fmla="*/ 2147483647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8"/>
                <a:gd name="T100" fmla="*/ 0 h 376"/>
                <a:gd name="T101" fmla="*/ 728 w 728"/>
                <a:gd name="T102" fmla="*/ 376 h 3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8" name="Freeform 779"/>
            <p:cNvSpPr>
              <a:spLocks/>
            </p:cNvSpPr>
            <p:nvPr/>
          </p:nvSpPr>
          <p:spPr bwMode="auto">
            <a:xfrm>
              <a:off x="2346417" y="2627558"/>
              <a:ext cx="975989" cy="504443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2147483647 h 376"/>
                <a:gd name="T50" fmla="*/ 2147483647 w 728"/>
                <a:gd name="T51" fmla="*/ 0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2147483647 w 728"/>
                <a:gd name="T57" fmla="*/ 2147483647 h 376"/>
                <a:gd name="T58" fmla="*/ 0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2147483647 w 728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8"/>
                <a:gd name="T103" fmla="*/ 0 h 376"/>
                <a:gd name="T104" fmla="*/ 728 w 728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9" name="Freeform 780"/>
            <p:cNvSpPr>
              <a:spLocks/>
            </p:cNvSpPr>
            <p:nvPr/>
          </p:nvSpPr>
          <p:spPr bwMode="auto">
            <a:xfrm>
              <a:off x="2968199" y="3315136"/>
              <a:ext cx="75667" cy="74570"/>
            </a:xfrm>
            <a:custGeom>
              <a:avLst/>
              <a:gdLst>
                <a:gd name="T0" fmla="*/ 2147483647 w 56"/>
                <a:gd name="T1" fmla="*/ 2147483647 h 56"/>
                <a:gd name="T2" fmla="*/ 2147483647 w 56"/>
                <a:gd name="T3" fmla="*/ 2147483647 h 56"/>
                <a:gd name="T4" fmla="*/ 2147483647 w 56"/>
                <a:gd name="T5" fmla="*/ 0 h 56"/>
                <a:gd name="T6" fmla="*/ 2147483647 w 56"/>
                <a:gd name="T7" fmla="*/ 2147483647 h 56"/>
                <a:gd name="T8" fmla="*/ 0 w 56"/>
                <a:gd name="T9" fmla="*/ 2147483647 h 56"/>
                <a:gd name="T10" fmla="*/ 2147483647 w 56"/>
                <a:gd name="T11" fmla="*/ 2147483647 h 56"/>
                <a:gd name="T12" fmla="*/ 2147483647 w 56"/>
                <a:gd name="T13" fmla="*/ 2147483647 h 56"/>
                <a:gd name="T14" fmla="*/ 2147483647 w 56"/>
                <a:gd name="T15" fmla="*/ 2147483647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56"/>
                <a:gd name="T26" fmla="*/ 56 w 56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56">
                  <a:moveTo>
                    <a:pt x="56" y="56"/>
                  </a:moveTo>
                  <a:lnTo>
                    <a:pt x="56" y="48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0" y="24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56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0" name="Freeform 781"/>
            <p:cNvSpPr>
              <a:spLocks/>
            </p:cNvSpPr>
            <p:nvPr/>
          </p:nvSpPr>
          <p:spPr bwMode="auto">
            <a:xfrm>
              <a:off x="3001097" y="3389706"/>
              <a:ext cx="63604" cy="42768"/>
            </a:xfrm>
            <a:custGeom>
              <a:avLst/>
              <a:gdLst>
                <a:gd name="T0" fmla="*/ 2147483647 w 48"/>
                <a:gd name="T1" fmla="*/ 0 h 32"/>
                <a:gd name="T2" fmla="*/ 2147483647 w 48"/>
                <a:gd name="T3" fmla="*/ 0 h 32"/>
                <a:gd name="T4" fmla="*/ 0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2147483647 w 48"/>
                <a:gd name="T11" fmla="*/ 2147483647 h 32"/>
                <a:gd name="T12" fmla="*/ 2147483647 w 48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32"/>
                <a:gd name="T23" fmla="*/ 48 w 4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32">
                  <a:moveTo>
                    <a:pt x="32" y="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40" y="32"/>
                  </a:lnTo>
                  <a:lnTo>
                    <a:pt x="48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1" name="Freeform 782"/>
            <p:cNvSpPr>
              <a:spLocks/>
            </p:cNvSpPr>
            <p:nvPr/>
          </p:nvSpPr>
          <p:spPr bwMode="auto">
            <a:xfrm>
              <a:off x="3054832" y="3411638"/>
              <a:ext cx="96502" cy="42768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2"/>
                <a:gd name="T40" fmla="*/ 0 h 32"/>
                <a:gd name="T41" fmla="*/ 72 w 72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2" h="32">
                  <a:moveTo>
                    <a:pt x="56" y="8"/>
                  </a:moveTo>
                  <a:lnTo>
                    <a:pt x="4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64" y="32"/>
                  </a:lnTo>
                  <a:lnTo>
                    <a:pt x="72" y="16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2" name="Freeform 783"/>
            <p:cNvSpPr>
              <a:spLocks/>
            </p:cNvSpPr>
            <p:nvPr/>
          </p:nvSpPr>
          <p:spPr bwMode="auto">
            <a:xfrm>
              <a:off x="3118435" y="3367774"/>
              <a:ext cx="203971" cy="214937"/>
            </a:xfrm>
            <a:custGeom>
              <a:avLst/>
              <a:gdLst>
                <a:gd name="T0" fmla="*/ 2147483647 w 152"/>
                <a:gd name="T1" fmla="*/ 2147483647 h 160"/>
                <a:gd name="T2" fmla="*/ 2147483647 w 152"/>
                <a:gd name="T3" fmla="*/ 2147483647 h 160"/>
                <a:gd name="T4" fmla="*/ 2147483647 w 152"/>
                <a:gd name="T5" fmla="*/ 2147483647 h 160"/>
                <a:gd name="T6" fmla="*/ 2147483647 w 152"/>
                <a:gd name="T7" fmla="*/ 2147483647 h 160"/>
                <a:gd name="T8" fmla="*/ 2147483647 w 152"/>
                <a:gd name="T9" fmla="*/ 2147483647 h 160"/>
                <a:gd name="T10" fmla="*/ 2147483647 w 152"/>
                <a:gd name="T11" fmla="*/ 2147483647 h 160"/>
                <a:gd name="T12" fmla="*/ 2147483647 w 152"/>
                <a:gd name="T13" fmla="*/ 2147483647 h 160"/>
                <a:gd name="T14" fmla="*/ 2147483647 w 152"/>
                <a:gd name="T15" fmla="*/ 2147483647 h 160"/>
                <a:gd name="T16" fmla="*/ 2147483647 w 152"/>
                <a:gd name="T17" fmla="*/ 0 h 160"/>
                <a:gd name="T18" fmla="*/ 2147483647 w 152"/>
                <a:gd name="T19" fmla="*/ 2147483647 h 160"/>
                <a:gd name="T20" fmla="*/ 2147483647 w 152"/>
                <a:gd name="T21" fmla="*/ 2147483647 h 160"/>
                <a:gd name="T22" fmla="*/ 2147483647 w 152"/>
                <a:gd name="T23" fmla="*/ 2147483647 h 160"/>
                <a:gd name="T24" fmla="*/ 2147483647 w 152"/>
                <a:gd name="T25" fmla="*/ 2147483647 h 160"/>
                <a:gd name="T26" fmla="*/ 2147483647 w 152"/>
                <a:gd name="T27" fmla="*/ 2147483647 h 160"/>
                <a:gd name="T28" fmla="*/ 2147483647 w 152"/>
                <a:gd name="T29" fmla="*/ 2147483647 h 160"/>
                <a:gd name="T30" fmla="*/ 2147483647 w 152"/>
                <a:gd name="T31" fmla="*/ 2147483647 h 160"/>
                <a:gd name="T32" fmla="*/ 2147483647 w 152"/>
                <a:gd name="T33" fmla="*/ 2147483647 h 160"/>
                <a:gd name="T34" fmla="*/ 2147483647 w 152"/>
                <a:gd name="T35" fmla="*/ 2147483647 h 160"/>
                <a:gd name="T36" fmla="*/ 2147483647 w 152"/>
                <a:gd name="T37" fmla="*/ 2147483647 h 160"/>
                <a:gd name="T38" fmla="*/ 2147483647 w 152"/>
                <a:gd name="T39" fmla="*/ 2147483647 h 160"/>
                <a:gd name="T40" fmla="*/ 0 w 152"/>
                <a:gd name="T41" fmla="*/ 2147483647 h 160"/>
                <a:gd name="T42" fmla="*/ 2147483647 w 152"/>
                <a:gd name="T43" fmla="*/ 2147483647 h 160"/>
                <a:gd name="T44" fmla="*/ 2147483647 w 152"/>
                <a:gd name="T45" fmla="*/ 2147483647 h 160"/>
                <a:gd name="T46" fmla="*/ 2147483647 w 152"/>
                <a:gd name="T47" fmla="*/ 2147483647 h 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2"/>
                <a:gd name="T73" fmla="*/ 0 h 160"/>
                <a:gd name="T74" fmla="*/ 152 w 152"/>
                <a:gd name="T75" fmla="*/ 160 h 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2" h="160">
                  <a:moveTo>
                    <a:pt x="152" y="136"/>
                  </a:moveTo>
                  <a:lnTo>
                    <a:pt x="152" y="104"/>
                  </a:lnTo>
                  <a:lnTo>
                    <a:pt x="144" y="88"/>
                  </a:lnTo>
                  <a:lnTo>
                    <a:pt x="144" y="80"/>
                  </a:lnTo>
                  <a:lnTo>
                    <a:pt x="128" y="80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8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24" y="48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24" y="88"/>
                  </a:lnTo>
                  <a:lnTo>
                    <a:pt x="24" y="104"/>
                  </a:lnTo>
                  <a:lnTo>
                    <a:pt x="24" y="120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32" y="152"/>
                  </a:lnTo>
                  <a:lnTo>
                    <a:pt x="48" y="160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3" name="Freeform 784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2147483647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0 h 72"/>
                <a:gd name="T22" fmla="*/ 0 w 104"/>
                <a:gd name="T23" fmla="*/ 2147483647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4" name="Freeform 785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5" name="Freeform 786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6" name="Freeform 787"/>
            <p:cNvSpPr>
              <a:spLocks/>
            </p:cNvSpPr>
            <p:nvPr/>
          </p:nvSpPr>
          <p:spPr bwMode="auto">
            <a:xfrm>
              <a:off x="3420004" y="3432474"/>
              <a:ext cx="85536" cy="118435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"/>
                <a:gd name="T52" fmla="*/ 0 h 88"/>
                <a:gd name="T53" fmla="*/ 64 w 64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7" name="Freeform 788"/>
            <p:cNvSpPr>
              <a:spLocks/>
            </p:cNvSpPr>
            <p:nvPr/>
          </p:nvSpPr>
          <p:spPr bwMode="auto">
            <a:xfrm>
              <a:off x="3537343" y="3475242"/>
              <a:ext cx="53734" cy="64701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2147483647 w 40"/>
                <a:gd name="T11" fmla="*/ 0 h 48"/>
                <a:gd name="T12" fmla="*/ 0 w 40"/>
                <a:gd name="T13" fmla="*/ 2147483647 h 48"/>
                <a:gd name="T14" fmla="*/ 2147483647 w 40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48"/>
                <a:gd name="T26" fmla="*/ 40 w 40"/>
                <a:gd name="T27" fmla="*/ 48 h 4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8" name="Freeform 789"/>
            <p:cNvSpPr>
              <a:spLocks/>
            </p:cNvSpPr>
            <p:nvPr/>
          </p:nvSpPr>
          <p:spPr bwMode="auto">
            <a:xfrm>
              <a:off x="3420004" y="3432474"/>
              <a:ext cx="85536" cy="118435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2147483647 w 64"/>
                <a:gd name="T35" fmla="*/ 2147483647 h 88"/>
                <a:gd name="T36" fmla="*/ 2147483647 w 64"/>
                <a:gd name="T37" fmla="*/ 2147483647 h 88"/>
                <a:gd name="T38" fmla="*/ 2147483647 w 64"/>
                <a:gd name="T39" fmla="*/ 2147483647 h 88"/>
                <a:gd name="T40" fmla="*/ 2147483647 w 64"/>
                <a:gd name="T41" fmla="*/ 2147483647 h 88"/>
                <a:gd name="T42" fmla="*/ 2147483647 w 64"/>
                <a:gd name="T43" fmla="*/ 2147483647 h 88"/>
                <a:gd name="T44" fmla="*/ 2147483647 w 64"/>
                <a:gd name="T45" fmla="*/ 2147483647 h 88"/>
                <a:gd name="T46" fmla="*/ 2147483647 w 64"/>
                <a:gd name="T47" fmla="*/ 2147483647 h 88"/>
                <a:gd name="T48" fmla="*/ 2147483647 w 64"/>
                <a:gd name="T49" fmla="*/ 0 h 88"/>
                <a:gd name="T50" fmla="*/ 2147483647 w 64"/>
                <a:gd name="T51" fmla="*/ 2147483647 h 88"/>
                <a:gd name="T52" fmla="*/ 0 w 64"/>
                <a:gd name="T53" fmla="*/ 2147483647 h 88"/>
                <a:gd name="T54" fmla="*/ 2147483647 w 64"/>
                <a:gd name="T55" fmla="*/ 2147483647 h 88"/>
                <a:gd name="T56" fmla="*/ 2147483647 w 64"/>
                <a:gd name="T57" fmla="*/ 2147483647 h 88"/>
                <a:gd name="T58" fmla="*/ 2147483647 w 64"/>
                <a:gd name="T59" fmla="*/ 2147483647 h 88"/>
                <a:gd name="T60" fmla="*/ 2147483647 w 64"/>
                <a:gd name="T61" fmla="*/ 2147483647 h 88"/>
                <a:gd name="T62" fmla="*/ 2147483647 w 64"/>
                <a:gd name="T63" fmla="*/ 2147483647 h 88"/>
                <a:gd name="T64" fmla="*/ 2147483647 w 64"/>
                <a:gd name="T65" fmla="*/ 2147483647 h 88"/>
                <a:gd name="T66" fmla="*/ 2147483647 w 64"/>
                <a:gd name="T67" fmla="*/ 2147483647 h 88"/>
                <a:gd name="T68" fmla="*/ 2147483647 w 64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4"/>
                <a:gd name="T106" fmla="*/ 0 h 88"/>
                <a:gd name="T107" fmla="*/ 64 w 64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9" name="Freeform 790"/>
            <p:cNvSpPr>
              <a:spLocks/>
            </p:cNvSpPr>
            <p:nvPr/>
          </p:nvSpPr>
          <p:spPr bwMode="auto">
            <a:xfrm>
              <a:off x="3537343" y="3475242"/>
              <a:ext cx="53734" cy="64701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2147483647 h 48"/>
                <a:gd name="T10" fmla="*/ 2147483647 w 40"/>
                <a:gd name="T11" fmla="*/ 0 h 48"/>
                <a:gd name="T12" fmla="*/ 2147483647 w 40"/>
                <a:gd name="T13" fmla="*/ 0 h 48"/>
                <a:gd name="T14" fmla="*/ 0 w 40"/>
                <a:gd name="T15" fmla="*/ 2147483647 h 48"/>
                <a:gd name="T16" fmla="*/ 2147483647 w 40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48"/>
                <a:gd name="T29" fmla="*/ 40 w 40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0" name="Freeform 792"/>
            <p:cNvSpPr>
              <a:spLocks/>
            </p:cNvSpPr>
            <p:nvPr/>
          </p:nvSpPr>
          <p:spPr bwMode="auto">
            <a:xfrm>
              <a:off x="3398072" y="3916082"/>
              <a:ext cx="150237" cy="139271"/>
            </a:xfrm>
            <a:custGeom>
              <a:avLst/>
              <a:gdLst>
                <a:gd name="T0" fmla="*/ 2147483647 w 112"/>
                <a:gd name="T1" fmla="*/ 0 h 104"/>
                <a:gd name="T2" fmla="*/ 0 w 112"/>
                <a:gd name="T3" fmla="*/ 2147483647 h 104"/>
                <a:gd name="T4" fmla="*/ 0 w 112"/>
                <a:gd name="T5" fmla="*/ 2147483647 h 104"/>
                <a:gd name="T6" fmla="*/ 2147483647 w 112"/>
                <a:gd name="T7" fmla="*/ 2147483647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2147483647 w 112"/>
                <a:gd name="T25" fmla="*/ 2147483647 h 104"/>
                <a:gd name="T26" fmla="*/ 2147483647 w 112"/>
                <a:gd name="T27" fmla="*/ 2147483647 h 104"/>
                <a:gd name="T28" fmla="*/ 2147483647 w 112"/>
                <a:gd name="T29" fmla="*/ 2147483647 h 104"/>
                <a:gd name="T30" fmla="*/ 2147483647 w 112"/>
                <a:gd name="T31" fmla="*/ 2147483647 h 104"/>
                <a:gd name="T32" fmla="*/ 2147483647 w 112"/>
                <a:gd name="T33" fmla="*/ 2147483647 h 104"/>
                <a:gd name="T34" fmla="*/ 2147483647 w 112"/>
                <a:gd name="T35" fmla="*/ 0 h 104"/>
                <a:gd name="T36" fmla="*/ 2147483647 w 112"/>
                <a:gd name="T37" fmla="*/ 0 h 104"/>
                <a:gd name="T38" fmla="*/ 2147483647 w 112"/>
                <a:gd name="T39" fmla="*/ 0 h 1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2"/>
                <a:gd name="T61" fmla="*/ 0 h 104"/>
                <a:gd name="T62" fmla="*/ 112 w 112"/>
                <a:gd name="T63" fmla="*/ 104 h 1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2" h="104">
                  <a:moveTo>
                    <a:pt x="32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48" y="64"/>
                  </a:lnTo>
                  <a:lnTo>
                    <a:pt x="56" y="72"/>
                  </a:lnTo>
                  <a:lnTo>
                    <a:pt x="56" y="96"/>
                  </a:lnTo>
                  <a:lnTo>
                    <a:pt x="72" y="104"/>
                  </a:lnTo>
                  <a:lnTo>
                    <a:pt x="96" y="88"/>
                  </a:lnTo>
                  <a:lnTo>
                    <a:pt x="112" y="80"/>
                  </a:lnTo>
                  <a:lnTo>
                    <a:pt x="104" y="72"/>
                  </a:lnTo>
                  <a:lnTo>
                    <a:pt x="104" y="56"/>
                  </a:lnTo>
                  <a:lnTo>
                    <a:pt x="96" y="56"/>
                  </a:lnTo>
                  <a:lnTo>
                    <a:pt x="80" y="32"/>
                  </a:lnTo>
                  <a:lnTo>
                    <a:pt x="72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1" name="Freeform 793"/>
            <p:cNvSpPr>
              <a:spLocks/>
            </p:cNvSpPr>
            <p:nvPr/>
          </p:nvSpPr>
          <p:spPr bwMode="auto">
            <a:xfrm>
              <a:off x="3472642" y="4109086"/>
              <a:ext cx="86633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2" name="Freeform 794"/>
            <p:cNvSpPr>
              <a:spLocks/>
            </p:cNvSpPr>
            <p:nvPr/>
          </p:nvSpPr>
          <p:spPr bwMode="auto">
            <a:xfrm>
              <a:off x="3279638" y="3743913"/>
              <a:ext cx="193004" cy="225903"/>
            </a:xfrm>
            <a:custGeom>
              <a:avLst/>
              <a:gdLst>
                <a:gd name="T0" fmla="*/ 2147483647 w 144"/>
                <a:gd name="T1" fmla="*/ 2147483647 h 168"/>
                <a:gd name="T2" fmla="*/ 2147483647 w 144"/>
                <a:gd name="T3" fmla="*/ 2147483647 h 168"/>
                <a:gd name="T4" fmla="*/ 2147483647 w 144"/>
                <a:gd name="T5" fmla="*/ 2147483647 h 168"/>
                <a:gd name="T6" fmla="*/ 2147483647 w 144"/>
                <a:gd name="T7" fmla="*/ 2147483647 h 168"/>
                <a:gd name="T8" fmla="*/ 2147483647 w 144"/>
                <a:gd name="T9" fmla="*/ 2147483647 h 168"/>
                <a:gd name="T10" fmla="*/ 2147483647 w 144"/>
                <a:gd name="T11" fmla="*/ 2147483647 h 168"/>
                <a:gd name="T12" fmla="*/ 2147483647 w 144"/>
                <a:gd name="T13" fmla="*/ 2147483647 h 168"/>
                <a:gd name="T14" fmla="*/ 2147483647 w 144"/>
                <a:gd name="T15" fmla="*/ 2147483647 h 168"/>
                <a:gd name="T16" fmla="*/ 2147483647 w 144"/>
                <a:gd name="T17" fmla="*/ 2147483647 h 168"/>
                <a:gd name="T18" fmla="*/ 2147483647 w 144"/>
                <a:gd name="T19" fmla="*/ 2147483647 h 168"/>
                <a:gd name="T20" fmla="*/ 2147483647 w 144"/>
                <a:gd name="T21" fmla="*/ 2147483647 h 168"/>
                <a:gd name="T22" fmla="*/ 2147483647 w 144"/>
                <a:gd name="T23" fmla="*/ 2147483647 h 168"/>
                <a:gd name="T24" fmla="*/ 2147483647 w 144"/>
                <a:gd name="T25" fmla="*/ 2147483647 h 168"/>
                <a:gd name="T26" fmla="*/ 2147483647 w 144"/>
                <a:gd name="T27" fmla="*/ 0 h 168"/>
                <a:gd name="T28" fmla="*/ 2147483647 w 144"/>
                <a:gd name="T29" fmla="*/ 2147483647 h 168"/>
                <a:gd name="T30" fmla="*/ 0 w 144"/>
                <a:gd name="T31" fmla="*/ 2147483647 h 168"/>
                <a:gd name="T32" fmla="*/ 2147483647 w 144"/>
                <a:gd name="T33" fmla="*/ 2147483647 h 168"/>
                <a:gd name="T34" fmla="*/ 2147483647 w 144"/>
                <a:gd name="T35" fmla="*/ 2147483647 h 168"/>
                <a:gd name="T36" fmla="*/ 0 w 144"/>
                <a:gd name="T37" fmla="*/ 2147483647 h 168"/>
                <a:gd name="T38" fmla="*/ 0 w 144"/>
                <a:gd name="T39" fmla="*/ 2147483647 h 168"/>
                <a:gd name="T40" fmla="*/ 2147483647 w 144"/>
                <a:gd name="T41" fmla="*/ 2147483647 h 168"/>
                <a:gd name="T42" fmla="*/ 2147483647 w 144"/>
                <a:gd name="T43" fmla="*/ 2147483647 h 168"/>
                <a:gd name="T44" fmla="*/ 2147483647 w 144"/>
                <a:gd name="T45" fmla="*/ 2147483647 h 168"/>
                <a:gd name="T46" fmla="*/ 2147483647 w 144"/>
                <a:gd name="T47" fmla="*/ 2147483647 h 168"/>
                <a:gd name="T48" fmla="*/ 2147483647 w 144"/>
                <a:gd name="T49" fmla="*/ 2147483647 h 168"/>
                <a:gd name="T50" fmla="*/ 2147483647 w 144"/>
                <a:gd name="T51" fmla="*/ 2147483647 h 168"/>
                <a:gd name="T52" fmla="*/ 2147483647 w 144"/>
                <a:gd name="T53" fmla="*/ 2147483647 h 168"/>
                <a:gd name="T54" fmla="*/ 2147483647 w 144"/>
                <a:gd name="T55" fmla="*/ 2147483647 h 168"/>
                <a:gd name="T56" fmla="*/ 2147483647 w 144"/>
                <a:gd name="T57" fmla="*/ 2147483647 h 1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4"/>
                <a:gd name="T88" fmla="*/ 0 h 168"/>
                <a:gd name="T89" fmla="*/ 144 w 144"/>
                <a:gd name="T90" fmla="*/ 168 h 1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4" h="168">
                  <a:moveTo>
                    <a:pt x="88" y="160"/>
                  </a:moveTo>
                  <a:lnTo>
                    <a:pt x="88" y="152"/>
                  </a:lnTo>
                  <a:lnTo>
                    <a:pt x="120" y="128"/>
                  </a:lnTo>
                  <a:lnTo>
                    <a:pt x="136" y="128"/>
                  </a:lnTo>
                  <a:lnTo>
                    <a:pt x="144" y="128"/>
                  </a:lnTo>
                  <a:lnTo>
                    <a:pt x="144" y="104"/>
                  </a:lnTo>
                  <a:lnTo>
                    <a:pt x="144" y="88"/>
                  </a:lnTo>
                  <a:lnTo>
                    <a:pt x="120" y="80"/>
                  </a:lnTo>
                  <a:lnTo>
                    <a:pt x="112" y="72"/>
                  </a:lnTo>
                  <a:lnTo>
                    <a:pt x="112" y="56"/>
                  </a:lnTo>
                  <a:lnTo>
                    <a:pt x="88" y="40"/>
                  </a:lnTo>
                  <a:lnTo>
                    <a:pt x="64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8" y="64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12"/>
                  </a:lnTo>
                  <a:lnTo>
                    <a:pt x="8" y="128"/>
                  </a:lnTo>
                  <a:lnTo>
                    <a:pt x="24" y="160"/>
                  </a:lnTo>
                  <a:lnTo>
                    <a:pt x="32" y="168"/>
                  </a:lnTo>
                  <a:lnTo>
                    <a:pt x="40" y="160"/>
                  </a:lnTo>
                  <a:lnTo>
                    <a:pt x="48" y="160"/>
                  </a:lnTo>
                  <a:lnTo>
                    <a:pt x="64" y="168"/>
                  </a:lnTo>
                  <a:lnTo>
                    <a:pt x="72" y="160"/>
                  </a:lnTo>
                  <a:lnTo>
                    <a:pt x="88" y="16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3" name="Freeform 795"/>
            <p:cNvSpPr>
              <a:spLocks/>
            </p:cNvSpPr>
            <p:nvPr/>
          </p:nvSpPr>
          <p:spPr bwMode="auto">
            <a:xfrm>
              <a:off x="3216034" y="3486208"/>
              <a:ext cx="654680" cy="697448"/>
            </a:xfrm>
            <a:custGeom>
              <a:avLst/>
              <a:gdLst>
                <a:gd name="T0" fmla="*/ 2147483647 w 488"/>
                <a:gd name="T1" fmla="*/ 2147483647 h 520"/>
                <a:gd name="T2" fmla="*/ 2147483647 w 488"/>
                <a:gd name="T3" fmla="*/ 2147483647 h 520"/>
                <a:gd name="T4" fmla="*/ 2147483647 w 488"/>
                <a:gd name="T5" fmla="*/ 2147483647 h 520"/>
                <a:gd name="T6" fmla="*/ 2147483647 w 488"/>
                <a:gd name="T7" fmla="*/ 2147483647 h 520"/>
                <a:gd name="T8" fmla="*/ 2147483647 w 488"/>
                <a:gd name="T9" fmla="*/ 2147483647 h 520"/>
                <a:gd name="T10" fmla="*/ 2147483647 w 488"/>
                <a:gd name="T11" fmla="*/ 2147483647 h 520"/>
                <a:gd name="T12" fmla="*/ 2147483647 w 488"/>
                <a:gd name="T13" fmla="*/ 2147483647 h 520"/>
                <a:gd name="T14" fmla="*/ 2147483647 w 488"/>
                <a:gd name="T15" fmla="*/ 2147483647 h 520"/>
                <a:gd name="T16" fmla="*/ 2147483647 w 488"/>
                <a:gd name="T17" fmla="*/ 2147483647 h 520"/>
                <a:gd name="T18" fmla="*/ 2147483647 w 488"/>
                <a:gd name="T19" fmla="*/ 2147483647 h 520"/>
                <a:gd name="T20" fmla="*/ 2147483647 w 488"/>
                <a:gd name="T21" fmla="*/ 2147483647 h 520"/>
                <a:gd name="T22" fmla="*/ 2147483647 w 488"/>
                <a:gd name="T23" fmla="*/ 2147483647 h 520"/>
                <a:gd name="T24" fmla="*/ 2147483647 w 488"/>
                <a:gd name="T25" fmla="*/ 2147483647 h 520"/>
                <a:gd name="T26" fmla="*/ 2147483647 w 488"/>
                <a:gd name="T27" fmla="*/ 2147483647 h 520"/>
                <a:gd name="T28" fmla="*/ 2147483647 w 488"/>
                <a:gd name="T29" fmla="*/ 2147483647 h 520"/>
                <a:gd name="T30" fmla="*/ 2147483647 w 488"/>
                <a:gd name="T31" fmla="*/ 2147483647 h 520"/>
                <a:gd name="T32" fmla="*/ 2147483647 w 488"/>
                <a:gd name="T33" fmla="*/ 2147483647 h 520"/>
                <a:gd name="T34" fmla="*/ 2147483647 w 488"/>
                <a:gd name="T35" fmla="*/ 2147483647 h 520"/>
                <a:gd name="T36" fmla="*/ 2147483647 w 488"/>
                <a:gd name="T37" fmla="*/ 2147483647 h 520"/>
                <a:gd name="T38" fmla="*/ 2147483647 w 488"/>
                <a:gd name="T39" fmla="*/ 2147483647 h 520"/>
                <a:gd name="T40" fmla="*/ 2147483647 w 488"/>
                <a:gd name="T41" fmla="*/ 2147483647 h 520"/>
                <a:gd name="T42" fmla="*/ 2147483647 w 488"/>
                <a:gd name="T43" fmla="*/ 2147483647 h 520"/>
                <a:gd name="T44" fmla="*/ 2147483647 w 488"/>
                <a:gd name="T45" fmla="*/ 2147483647 h 520"/>
                <a:gd name="T46" fmla="*/ 2147483647 w 488"/>
                <a:gd name="T47" fmla="*/ 0 h 520"/>
                <a:gd name="T48" fmla="*/ 2147483647 w 488"/>
                <a:gd name="T49" fmla="*/ 2147483647 h 520"/>
                <a:gd name="T50" fmla="*/ 2147483647 w 488"/>
                <a:gd name="T51" fmla="*/ 2147483647 h 520"/>
                <a:gd name="T52" fmla="*/ 2147483647 w 488"/>
                <a:gd name="T53" fmla="*/ 2147483647 h 520"/>
                <a:gd name="T54" fmla="*/ 2147483647 w 488"/>
                <a:gd name="T55" fmla="*/ 2147483647 h 520"/>
                <a:gd name="T56" fmla="*/ 2147483647 w 488"/>
                <a:gd name="T57" fmla="*/ 2147483647 h 520"/>
                <a:gd name="T58" fmla="*/ 2147483647 w 488"/>
                <a:gd name="T59" fmla="*/ 2147483647 h 520"/>
                <a:gd name="T60" fmla="*/ 0 w 488"/>
                <a:gd name="T61" fmla="*/ 2147483647 h 520"/>
                <a:gd name="T62" fmla="*/ 2147483647 w 488"/>
                <a:gd name="T63" fmla="*/ 2147483647 h 520"/>
                <a:gd name="T64" fmla="*/ 2147483647 w 488"/>
                <a:gd name="T65" fmla="*/ 2147483647 h 520"/>
                <a:gd name="T66" fmla="*/ 2147483647 w 488"/>
                <a:gd name="T67" fmla="*/ 2147483647 h 520"/>
                <a:gd name="T68" fmla="*/ 2147483647 w 488"/>
                <a:gd name="T69" fmla="*/ 2147483647 h 520"/>
                <a:gd name="T70" fmla="*/ 2147483647 w 488"/>
                <a:gd name="T71" fmla="*/ 2147483647 h 520"/>
                <a:gd name="T72" fmla="*/ 2147483647 w 488"/>
                <a:gd name="T73" fmla="*/ 2147483647 h 520"/>
                <a:gd name="T74" fmla="*/ 2147483647 w 488"/>
                <a:gd name="T75" fmla="*/ 2147483647 h 520"/>
                <a:gd name="T76" fmla="*/ 2147483647 w 488"/>
                <a:gd name="T77" fmla="*/ 2147483647 h 5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88"/>
                <a:gd name="T118" fmla="*/ 0 h 520"/>
                <a:gd name="T119" fmla="*/ 488 w 488"/>
                <a:gd name="T120" fmla="*/ 520 h 5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88" h="520">
                  <a:moveTo>
                    <a:pt x="248" y="400"/>
                  </a:moveTo>
                  <a:lnTo>
                    <a:pt x="248" y="408"/>
                  </a:lnTo>
                  <a:lnTo>
                    <a:pt x="240" y="432"/>
                  </a:lnTo>
                  <a:lnTo>
                    <a:pt x="232" y="440"/>
                  </a:lnTo>
                  <a:lnTo>
                    <a:pt x="200" y="464"/>
                  </a:lnTo>
                  <a:lnTo>
                    <a:pt x="208" y="464"/>
                  </a:lnTo>
                  <a:lnTo>
                    <a:pt x="200" y="464"/>
                  </a:lnTo>
                  <a:lnTo>
                    <a:pt x="216" y="472"/>
                  </a:lnTo>
                  <a:lnTo>
                    <a:pt x="232" y="480"/>
                  </a:lnTo>
                  <a:lnTo>
                    <a:pt x="248" y="496"/>
                  </a:lnTo>
                  <a:lnTo>
                    <a:pt x="256" y="520"/>
                  </a:lnTo>
                  <a:lnTo>
                    <a:pt x="264" y="504"/>
                  </a:lnTo>
                  <a:lnTo>
                    <a:pt x="280" y="488"/>
                  </a:lnTo>
                  <a:lnTo>
                    <a:pt x="296" y="472"/>
                  </a:lnTo>
                  <a:lnTo>
                    <a:pt x="312" y="416"/>
                  </a:lnTo>
                  <a:lnTo>
                    <a:pt x="328" y="392"/>
                  </a:lnTo>
                  <a:lnTo>
                    <a:pt x="368" y="368"/>
                  </a:lnTo>
                  <a:lnTo>
                    <a:pt x="400" y="360"/>
                  </a:lnTo>
                  <a:lnTo>
                    <a:pt x="408" y="360"/>
                  </a:lnTo>
                  <a:lnTo>
                    <a:pt x="416" y="344"/>
                  </a:lnTo>
                  <a:lnTo>
                    <a:pt x="416" y="328"/>
                  </a:lnTo>
                  <a:lnTo>
                    <a:pt x="432" y="304"/>
                  </a:lnTo>
                  <a:lnTo>
                    <a:pt x="432" y="296"/>
                  </a:lnTo>
                  <a:lnTo>
                    <a:pt x="440" y="232"/>
                  </a:lnTo>
                  <a:lnTo>
                    <a:pt x="448" y="224"/>
                  </a:lnTo>
                  <a:lnTo>
                    <a:pt x="488" y="176"/>
                  </a:lnTo>
                  <a:lnTo>
                    <a:pt x="488" y="160"/>
                  </a:lnTo>
                  <a:lnTo>
                    <a:pt x="480" y="136"/>
                  </a:lnTo>
                  <a:lnTo>
                    <a:pt x="456" y="128"/>
                  </a:lnTo>
                  <a:lnTo>
                    <a:pt x="424" y="104"/>
                  </a:lnTo>
                  <a:lnTo>
                    <a:pt x="384" y="104"/>
                  </a:lnTo>
                  <a:lnTo>
                    <a:pt x="368" y="96"/>
                  </a:lnTo>
                  <a:lnTo>
                    <a:pt x="360" y="88"/>
                  </a:lnTo>
                  <a:lnTo>
                    <a:pt x="328" y="72"/>
                  </a:lnTo>
                  <a:lnTo>
                    <a:pt x="304" y="56"/>
                  </a:lnTo>
                  <a:lnTo>
                    <a:pt x="296" y="40"/>
                  </a:lnTo>
                  <a:lnTo>
                    <a:pt x="288" y="8"/>
                  </a:lnTo>
                  <a:lnTo>
                    <a:pt x="280" y="8"/>
                  </a:lnTo>
                  <a:lnTo>
                    <a:pt x="264" y="32"/>
                  </a:lnTo>
                  <a:lnTo>
                    <a:pt x="248" y="40"/>
                  </a:lnTo>
                  <a:lnTo>
                    <a:pt x="224" y="40"/>
                  </a:lnTo>
                  <a:lnTo>
                    <a:pt x="216" y="40"/>
                  </a:lnTo>
                  <a:lnTo>
                    <a:pt x="192" y="48"/>
                  </a:lnTo>
                  <a:lnTo>
                    <a:pt x="184" y="48"/>
                  </a:lnTo>
                  <a:lnTo>
                    <a:pt x="168" y="40"/>
                  </a:lnTo>
                  <a:lnTo>
                    <a:pt x="176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0" y="8"/>
                  </a:lnTo>
                  <a:lnTo>
                    <a:pt x="144" y="16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28" y="48"/>
                  </a:lnTo>
                  <a:lnTo>
                    <a:pt x="88" y="56"/>
                  </a:lnTo>
                  <a:lnTo>
                    <a:pt x="80" y="48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20"/>
                  </a:lnTo>
                  <a:lnTo>
                    <a:pt x="16" y="128"/>
                  </a:lnTo>
                  <a:lnTo>
                    <a:pt x="0" y="152"/>
                  </a:lnTo>
                  <a:lnTo>
                    <a:pt x="0" y="176"/>
                  </a:lnTo>
                  <a:lnTo>
                    <a:pt x="16" y="192"/>
                  </a:lnTo>
                  <a:lnTo>
                    <a:pt x="40" y="184"/>
                  </a:lnTo>
                  <a:lnTo>
                    <a:pt x="40" y="208"/>
                  </a:lnTo>
                  <a:lnTo>
                    <a:pt x="48" y="208"/>
                  </a:lnTo>
                  <a:lnTo>
                    <a:pt x="64" y="208"/>
                  </a:lnTo>
                  <a:lnTo>
                    <a:pt x="80" y="192"/>
                  </a:lnTo>
                  <a:lnTo>
                    <a:pt x="104" y="200"/>
                  </a:lnTo>
                  <a:lnTo>
                    <a:pt x="112" y="224"/>
                  </a:lnTo>
                  <a:lnTo>
                    <a:pt x="136" y="232"/>
                  </a:lnTo>
                  <a:lnTo>
                    <a:pt x="160" y="248"/>
                  </a:lnTo>
                  <a:lnTo>
                    <a:pt x="160" y="264"/>
                  </a:lnTo>
                  <a:lnTo>
                    <a:pt x="168" y="272"/>
                  </a:lnTo>
                  <a:lnTo>
                    <a:pt x="192" y="280"/>
                  </a:lnTo>
                  <a:lnTo>
                    <a:pt x="192" y="296"/>
                  </a:lnTo>
                  <a:lnTo>
                    <a:pt x="192" y="320"/>
                  </a:lnTo>
                  <a:lnTo>
                    <a:pt x="248" y="40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4" name="Freeform 796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w 56"/>
                <a:gd name="T17" fmla="*/ 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80"/>
                <a:gd name="T29" fmla="*/ 56 w 56"/>
                <a:gd name="T30" fmla="*/ 80 h 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5" name="Freeform 797"/>
            <p:cNvSpPr>
              <a:spLocks/>
            </p:cNvSpPr>
            <p:nvPr/>
          </p:nvSpPr>
          <p:spPr bwMode="auto">
            <a:xfrm>
              <a:off x="3472642" y="4109086"/>
              <a:ext cx="86633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6" name="Freeform 798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7" name="Freeform 799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8" name="Freeform 800"/>
            <p:cNvSpPr>
              <a:spLocks/>
            </p:cNvSpPr>
            <p:nvPr/>
          </p:nvSpPr>
          <p:spPr bwMode="auto">
            <a:xfrm>
              <a:off x="3483608" y="3465373"/>
              <a:ext cx="64701" cy="7457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56"/>
                <a:gd name="T38" fmla="*/ 48 w 48"/>
                <a:gd name="T39" fmla="*/ 56 h 5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9" name="Freeform 801"/>
            <p:cNvSpPr>
              <a:spLocks/>
            </p:cNvSpPr>
            <p:nvPr/>
          </p:nvSpPr>
          <p:spPr bwMode="auto">
            <a:xfrm>
              <a:off x="3225904" y="3367774"/>
              <a:ext cx="225903" cy="194101"/>
            </a:xfrm>
            <a:custGeom>
              <a:avLst/>
              <a:gdLst>
                <a:gd name="T0" fmla="*/ 2147483647 w 168"/>
                <a:gd name="T1" fmla="*/ 2147483647 h 144"/>
                <a:gd name="T2" fmla="*/ 2147483647 w 168"/>
                <a:gd name="T3" fmla="*/ 2147483647 h 144"/>
                <a:gd name="T4" fmla="*/ 2147483647 w 168"/>
                <a:gd name="T5" fmla="*/ 2147483647 h 144"/>
                <a:gd name="T6" fmla="*/ 2147483647 w 168"/>
                <a:gd name="T7" fmla="*/ 2147483647 h 144"/>
                <a:gd name="T8" fmla="*/ 2147483647 w 168"/>
                <a:gd name="T9" fmla="*/ 2147483647 h 144"/>
                <a:gd name="T10" fmla="*/ 2147483647 w 168"/>
                <a:gd name="T11" fmla="*/ 2147483647 h 144"/>
                <a:gd name="T12" fmla="*/ 2147483647 w 168"/>
                <a:gd name="T13" fmla="*/ 2147483647 h 144"/>
                <a:gd name="T14" fmla="*/ 2147483647 w 168"/>
                <a:gd name="T15" fmla="*/ 2147483647 h 144"/>
                <a:gd name="T16" fmla="*/ 2147483647 w 168"/>
                <a:gd name="T17" fmla="*/ 2147483647 h 144"/>
                <a:gd name="T18" fmla="*/ 2147483647 w 168"/>
                <a:gd name="T19" fmla="*/ 2147483647 h 144"/>
                <a:gd name="T20" fmla="*/ 2147483647 w 168"/>
                <a:gd name="T21" fmla="*/ 2147483647 h 144"/>
                <a:gd name="T22" fmla="*/ 2147483647 w 168"/>
                <a:gd name="T23" fmla="*/ 2147483647 h 144"/>
                <a:gd name="T24" fmla="*/ 2147483647 w 168"/>
                <a:gd name="T25" fmla="*/ 0 h 144"/>
                <a:gd name="T26" fmla="*/ 0 w 168"/>
                <a:gd name="T27" fmla="*/ 2147483647 h 144"/>
                <a:gd name="T28" fmla="*/ 0 w 168"/>
                <a:gd name="T29" fmla="*/ 2147483647 h 144"/>
                <a:gd name="T30" fmla="*/ 2147483647 w 168"/>
                <a:gd name="T31" fmla="*/ 2147483647 h 144"/>
                <a:gd name="T32" fmla="*/ 2147483647 w 168"/>
                <a:gd name="T33" fmla="*/ 2147483647 h 144"/>
                <a:gd name="T34" fmla="*/ 2147483647 w 168"/>
                <a:gd name="T35" fmla="*/ 2147483647 h 144"/>
                <a:gd name="T36" fmla="*/ 2147483647 w 168"/>
                <a:gd name="T37" fmla="*/ 2147483647 h 144"/>
                <a:gd name="T38" fmla="*/ 2147483647 w 168"/>
                <a:gd name="T39" fmla="*/ 2147483647 h 144"/>
                <a:gd name="T40" fmla="*/ 2147483647 w 168"/>
                <a:gd name="T41" fmla="*/ 2147483647 h 144"/>
                <a:gd name="T42" fmla="*/ 2147483647 w 168"/>
                <a:gd name="T43" fmla="*/ 2147483647 h 144"/>
                <a:gd name="T44" fmla="*/ 2147483647 w 168"/>
                <a:gd name="T45" fmla="*/ 2147483647 h 144"/>
                <a:gd name="T46" fmla="*/ 2147483647 w 168"/>
                <a:gd name="T47" fmla="*/ 2147483647 h 144"/>
                <a:gd name="T48" fmla="*/ 2147483647 w 168"/>
                <a:gd name="T49" fmla="*/ 2147483647 h 144"/>
                <a:gd name="T50" fmla="*/ 2147483647 w 168"/>
                <a:gd name="T51" fmla="*/ 2147483647 h 144"/>
                <a:gd name="T52" fmla="*/ 2147483647 w 168"/>
                <a:gd name="T53" fmla="*/ 2147483647 h 144"/>
                <a:gd name="T54" fmla="*/ 2147483647 w 168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44"/>
                <a:gd name="T86" fmla="*/ 168 w 168"/>
                <a:gd name="T87" fmla="*/ 144 h 1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44">
                  <a:moveTo>
                    <a:pt x="152" y="88"/>
                  </a:moveTo>
                  <a:lnTo>
                    <a:pt x="144" y="72"/>
                  </a:lnTo>
                  <a:lnTo>
                    <a:pt x="152" y="64"/>
                  </a:lnTo>
                  <a:lnTo>
                    <a:pt x="168" y="48"/>
                  </a:lnTo>
                  <a:lnTo>
                    <a:pt x="152" y="40"/>
                  </a:lnTo>
                  <a:lnTo>
                    <a:pt x="152" y="32"/>
                  </a:lnTo>
                  <a:lnTo>
                    <a:pt x="128" y="24"/>
                  </a:lnTo>
                  <a:lnTo>
                    <a:pt x="88" y="24"/>
                  </a:lnTo>
                  <a:lnTo>
                    <a:pt x="64" y="24"/>
                  </a:lnTo>
                  <a:lnTo>
                    <a:pt x="64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48" y="80"/>
                  </a:lnTo>
                  <a:lnTo>
                    <a:pt x="64" y="80"/>
                  </a:lnTo>
                  <a:lnTo>
                    <a:pt x="64" y="88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80" y="144"/>
                  </a:lnTo>
                  <a:lnTo>
                    <a:pt x="120" y="136"/>
                  </a:lnTo>
                  <a:lnTo>
                    <a:pt x="112" y="120"/>
                  </a:lnTo>
                  <a:lnTo>
                    <a:pt x="104" y="104"/>
                  </a:lnTo>
                  <a:lnTo>
                    <a:pt x="136" y="104"/>
                  </a:lnTo>
                  <a:lnTo>
                    <a:pt x="152" y="96"/>
                  </a:lnTo>
                  <a:lnTo>
                    <a:pt x="152" y="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0" name="Freeform 802"/>
            <p:cNvSpPr>
              <a:spLocks/>
            </p:cNvSpPr>
            <p:nvPr/>
          </p:nvSpPr>
          <p:spPr bwMode="auto">
            <a:xfrm>
              <a:off x="3075667" y="3582710"/>
              <a:ext cx="214937" cy="300473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0 h 224"/>
                <a:gd name="T26" fmla="*/ 2147483647 w 160"/>
                <a:gd name="T27" fmla="*/ 2147483647 h 224"/>
                <a:gd name="T28" fmla="*/ 2147483647 w 160"/>
                <a:gd name="T29" fmla="*/ 2147483647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0 w 160"/>
                <a:gd name="T39" fmla="*/ 2147483647 h 224"/>
                <a:gd name="T40" fmla="*/ 2147483647 w 160"/>
                <a:gd name="T41" fmla="*/ 2147483647 h 224"/>
                <a:gd name="T42" fmla="*/ 2147483647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0"/>
                <a:gd name="T91" fmla="*/ 0 h 224"/>
                <a:gd name="T92" fmla="*/ 160 w 160"/>
                <a:gd name="T93" fmla="*/ 224 h 22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0" h="224">
                  <a:moveTo>
                    <a:pt x="152" y="136"/>
                  </a:move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1" name="Freeform 803"/>
            <p:cNvSpPr>
              <a:spLocks/>
            </p:cNvSpPr>
            <p:nvPr/>
          </p:nvSpPr>
          <p:spPr bwMode="auto">
            <a:xfrm>
              <a:off x="3483608" y="3465373"/>
              <a:ext cx="64701" cy="7457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2147483647 w 48"/>
                <a:gd name="T25" fmla="*/ 2147483647 h 56"/>
                <a:gd name="T26" fmla="*/ 2147483647 w 48"/>
                <a:gd name="T27" fmla="*/ 2147483647 h 56"/>
                <a:gd name="T28" fmla="*/ 2147483647 w 48"/>
                <a:gd name="T29" fmla="*/ 2147483647 h 56"/>
                <a:gd name="T30" fmla="*/ 2147483647 w 48"/>
                <a:gd name="T31" fmla="*/ 2147483647 h 56"/>
                <a:gd name="T32" fmla="*/ 2147483647 w 48"/>
                <a:gd name="T33" fmla="*/ 2147483647 h 56"/>
                <a:gd name="T34" fmla="*/ 2147483647 w 48"/>
                <a:gd name="T35" fmla="*/ 2147483647 h 56"/>
                <a:gd name="T36" fmla="*/ 2147483647 w 48"/>
                <a:gd name="T37" fmla="*/ 0 h 56"/>
                <a:gd name="T38" fmla="*/ 2147483647 w 48"/>
                <a:gd name="T39" fmla="*/ 2147483647 h 56"/>
                <a:gd name="T40" fmla="*/ 0 w 48"/>
                <a:gd name="T41" fmla="*/ 2147483647 h 56"/>
                <a:gd name="T42" fmla="*/ 2147483647 w 48"/>
                <a:gd name="T43" fmla="*/ 2147483647 h 56"/>
                <a:gd name="T44" fmla="*/ 2147483647 w 48"/>
                <a:gd name="T45" fmla="*/ 2147483647 h 56"/>
                <a:gd name="T46" fmla="*/ 2147483647 w 48"/>
                <a:gd name="T47" fmla="*/ 2147483647 h 56"/>
                <a:gd name="T48" fmla="*/ 2147483647 w 48"/>
                <a:gd name="T49" fmla="*/ 2147483647 h 56"/>
                <a:gd name="T50" fmla="*/ 2147483647 w 48"/>
                <a:gd name="T51" fmla="*/ 2147483647 h 56"/>
                <a:gd name="T52" fmla="*/ 2147483647 w 48"/>
                <a:gd name="T53" fmla="*/ 2147483647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"/>
                <a:gd name="T82" fmla="*/ 0 h 56"/>
                <a:gd name="T83" fmla="*/ 48 w 48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2" name="Freeform 804"/>
            <p:cNvSpPr>
              <a:spLocks/>
            </p:cNvSpPr>
            <p:nvPr/>
          </p:nvSpPr>
          <p:spPr bwMode="auto">
            <a:xfrm>
              <a:off x="3075667" y="3582710"/>
              <a:ext cx="214937" cy="300473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2147483647 h 224"/>
                <a:gd name="T26" fmla="*/ 2147483647 w 160"/>
                <a:gd name="T27" fmla="*/ 0 h 224"/>
                <a:gd name="T28" fmla="*/ 2147483647 w 160"/>
                <a:gd name="T29" fmla="*/ 0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2147483647 w 160"/>
                <a:gd name="T39" fmla="*/ 2147483647 h 224"/>
                <a:gd name="T40" fmla="*/ 2147483647 w 160"/>
                <a:gd name="T41" fmla="*/ 2147483647 h 224"/>
                <a:gd name="T42" fmla="*/ 0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2147483647 w 160"/>
                <a:gd name="T61" fmla="*/ 2147483647 h 224"/>
                <a:gd name="T62" fmla="*/ 2147483647 w 160"/>
                <a:gd name="T63" fmla="*/ 2147483647 h 224"/>
                <a:gd name="T64" fmla="*/ 2147483647 w 160"/>
                <a:gd name="T65" fmla="*/ 2147483647 h 224"/>
                <a:gd name="T66" fmla="*/ 2147483647 w 160"/>
                <a:gd name="T67" fmla="*/ 2147483647 h 224"/>
                <a:gd name="T68" fmla="*/ 2147483647 w 160"/>
                <a:gd name="T69" fmla="*/ 2147483647 h 224"/>
                <a:gd name="T70" fmla="*/ 2147483647 w 160"/>
                <a:gd name="T71" fmla="*/ 2147483647 h 224"/>
                <a:gd name="T72" fmla="*/ 2147483647 w 160"/>
                <a:gd name="T73" fmla="*/ 2147483647 h 224"/>
                <a:gd name="T74" fmla="*/ 2147483647 w 160"/>
                <a:gd name="T75" fmla="*/ 2147483647 h 224"/>
                <a:gd name="T76" fmla="*/ 2147483647 w 160"/>
                <a:gd name="T77" fmla="*/ 2147483647 h 224"/>
                <a:gd name="T78" fmla="*/ 2147483647 w 160"/>
                <a:gd name="T79" fmla="*/ 2147483647 h 224"/>
                <a:gd name="T80" fmla="*/ 2147483647 w 160"/>
                <a:gd name="T81" fmla="*/ 2147483647 h 224"/>
                <a:gd name="T82" fmla="*/ 2147483647 w 160"/>
                <a:gd name="T83" fmla="*/ 2147483647 h 224"/>
                <a:gd name="T84" fmla="*/ 2147483647 w 160"/>
                <a:gd name="T85" fmla="*/ 2147483647 h 224"/>
                <a:gd name="T86" fmla="*/ 2147483647 w 160"/>
                <a:gd name="T87" fmla="*/ 2147483647 h 224"/>
                <a:gd name="T88" fmla="*/ 2147483647 w 160"/>
                <a:gd name="T89" fmla="*/ 0 h 224"/>
                <a:gd name="T90" fmla="*/ 2147483647 w 160"/>
                <a:gd name="T91" fmla="*/ 0 h 224"/>
                <a:gd name="T92" fmla="*/ 2147483647 w 160"/>
                <a:gd name="T93" fmla="*/ 2147483647 h 224"/>
                <a:gd name="T94" fmla="*/ 2147483647 w 160"/>
                <a:gd name="T95" fmla="*/ 2147483647 h 224"/>
                <a:gd name="T96" fmla="*/ 2147483647 w 160"/>
                <a:gd name="T97" fmla="*/ 2147483647 h 224"/>
                <a:gd name="T98" fmla="*/ 2147483647 w 160"/>
                <a:gd name="T99" fmla="*/ 2147483647 h 224"/>
                <a:gd name="T100" fmla="*/ 2147483647 w 160"/>
                <a:gd name="T101" fmla="*/ 2147483647 h 224"/>
                <a:gd name="T102" fmla="*/ 2147483647 w 160"/>
                <a:gd name="T103" fmla="*/ 2147483647 h 224"/>
                <a:gd name="T104" fmla="*/ 0 w 160"/>
                <a:gd name="T105" fmla="*/ 2147483647 h 224"/>
                <a:gd name="T106" fmla="*/ 2147483647 w 160"/>
                <a:gd name="T107" fmla="*/ 2147483647 h 224"/>
                <a:gd name="T108" fmla="*/ 2147483647 w 160"/>
                <a:gd name="T109" fmla="*/ 2147483647 h 224"/>
                <a:gd name="T110" fmla="*/ 2147483647 w 160"/>
                <a:gd name="T111" fmla="*/ 2147483647 h 224"/>
                <a:gd name="T112" fmla="*/ 2147483647 w 160"/>
                <a:gd name="T113" fmla="*/ 2147483647 h 224"/>
                <a:gd name="T114" fmla="*/ 2147483647 w 160"/>
                <a:gd name="T115" fmla="*/ 2147483647 h 224"/>
                <a:gd name="T116" fmla="*/ 2147483647 w 160"/>
                <a:gd name="T117" fmla="*/ 2147483647 h 224"/>
                <a:gd name="T118" fmla="*/ 2147483647 w 160"/>
                <a:gd name="T119" fmla="*/ 2147483647 h 224"/>
                <a:gd name="T120" fmla="*/ 2147483647 w 160"/>
                <a:gd name="T121" fmla="*/ 2147483647 h 224"/>
                <a:gd name="T122" fmla="*/ 2147483647 w 160"/>
                <a:gd name="T123" fmla="*/ 2147483647 h 224"/>
                <a:gd name="T124" fmla="*/ 2147483647 w 160"/>
                <a:gd name="T125" fmla="*/ 2147483647 h 2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0"/>
                <a:gd name="T190" fmla="*/ 0 h 224"/>
                <a:gd name="T191" fmla="*/ 160 w 160"/>
                <a:gd name="T192" fmla="*/ 224 h 22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0" h="224">
                  <a:moveTo>
                    <a:pt x="152" y="136"/>
                  </a:move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3" name="Freeform 805"/>
            <p:cNvSpPr>
              <a:spLocks/>
            </p:cNvSpPr>
            <p:nvPr/>
          </p:nvSpPr>
          <p:spPr bwMode="auto">
            <a:xfrm>
              <a:off x="3097599" y="3550909"/>
              <a:ext cx="85536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4" name="Freeform 806"/>
            <p:cNvSpPr>
              <a:spLocks/>
            </p:cNvSpPr>
            <p:nvPr/>
          </p:nvSpPr>
          <p:spPr bwMode="auto">
            <a:xfrm>
              <a:off x="2947363" y="3304170"/>
              <a:ext cx="96502" cy="42768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0 w 72"/>
                <a:gd name="T7" fmla="*/ 2147483647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32"/>
                <a:gd name="T26" fmla="*/ 72 w 72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32">
                  <a:moveTo>
                    <a:pt x="72" y="8"/>
                  </a:moveTo>
                  <a:lnTo>
                    <a:pt x="32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48" y="24"/>
                  </a:lnTo>
                  <a:lnTo>
                    <a:pt x="72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5" name="Freeform 807"/>
            <p:cNvSpPr>
              <a:spLocks/>
            </p:cNvSpPr>
            <p:nvPr/>
          </p:nvSpPr>
          <p:spPr bwMode="auto">
            <a:xfrm>
              <a:off x="2893629" y="3271271"/>
              <a:ext cx="74570" cy="64701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0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56" y="24"/>
                  </a:moveTo>
                  <a:lnTo>
                    <a:pt x="40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0" y="32"/>
                  </a:lnTo>
                  <a:lnTo>
                    <a:pt x="56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6" name="Freeform 808"/>
            <p:cNvSpPr>
              <a:spLocks/>
            </p:cNvSpPr>
            <p:nvPr/>
          </p:nvSpPr>
          <p:spPr bwMode="auto">
            <a:xfrm>
              <a:off x="2474721" y="2992731"/>
              <a:ext cx="515410" cy="332275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0 h 248"/>
                <a:gd name="T48" fmla="*/ 0 w 384"/>
                <a:gd name="T49" fmla="*/ 0 h 248"/>
                <a:gd name="T50" fmla="*/ 2147483647 w 384"/>
                <a:gd name="T51" fmla="*/ 2147483647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84"/>
                <a:gd name="T166" fmla="*/ 0 h 248"/>
                <a:gd name="T167" fmla="*/ 384 w 384"/>
                <a:gd name="T168" fmla="*/ 248 h 24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7" name="Freeform 809"/>
            <p:cNvSpPr>
              <a:spLocks/>
            </p:cNvSpPr>
            <p:nvPr/>
          </p:nvSpPr>
          <p:spPr bwMode="auto">
            <a:xfrm>
              <a:off x="3097599" y="3550909"/>
              <a:ext cx="85536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8" name="Freeform 810"/>
            <p:cNvSpPr>
              <a:spLocks/>
            </p:cNvSpPr>
            <p:nvPr/>
          </p:nvSpPr>
          <p:spPr bwMode="auto">
            <a:xfrm>
              <a:off x="2474721" y="2992731"/>
              <a:ext cx="515410" cy="332275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2147483647 h 248"/>
                <a:gd name="T48" fmla="*/ 2147483647 w 384"/>
                <a:gd name="T49" fmla="*/ 0 h 248"/>
                <a:gd name="T50" fmla="*/ 0 w 384"/>
                <a:gd name="T51" fmla="*/ 0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2147483647 w 384"/>
                <a:gd name="T111" fmla="*/ 2147483647 h 24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4"/>
                <a:gd name="T169" fmla="*/ 0 h 248"/>
                <a:gd name="T170" fmla="*/ 384 w 384"/>
                <a:gd name="T171" fmla="*/ 248 h 24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9" name="Freeform 778"/>
            <p:cNvSpPr>
              <a:spLocks/>
            </p:cNvSpPr>
            <p:nvPr/>
          </p:nvSpPr>
          <p:spPr bwMode="auto">
            <a:xfrm>
              <a:off x="2071166" y="1789743"/>
              <a:ext cx="1449727" cy="999017"/>
            </a:xfrm>
            <a:custGeom>
              <a:avLst/>
              <a:gdLst>
                <a:gd name="T0" fmla="*/ 2147483647 w 1080"/>
                <a:gd name="T1" fmla="*/ 2147483647 h 744"/>
                <a:gd name="T2" fmla="*/ 2147483647 w 1080"/>
                <a:gd name="T3" fmla="*/ 2147483647 h 744"/>
                <a:gd name="T4" fmla="*/ 2147483647 w 1080"/>
                <a:gd name="T5" fmla="*/ 2147483647 h 744"/>
                <a:gd name="T6" fmla="*/ 2147483647 w 1080"/>
                <a:gd name="T7" fmla="*/ 2147483647 h 744"/>
                <a:gd name="T8" fmla="*/ 2147483647 w 1080"/>
                <a:gd name="T9" fmla="*/ 2147483647 h 744"/>
                <a:gd name="T10" fmla="*/ 2147483647 w 1080"/>
                <a:gd name="T11" fmla="*/ 2147483647 h 744"/>
                <a:gd name="T12" fmla="*/ 2147483647 w 1080"/>
                <a:gd name="T13" fmla="*/ 2147483647 h 744"/>
                <a:gd name="T14" fmla="*/ 2147483647 w 1080"/>
                <a:gd name="T15" fmla="*/ 2147483647 h 744"/>
                <a:gd name="T16" fmla="*/ 2147483647 w 1080"/>
                <a:gd name="T17" fmla="*/ 2147483647 h 744"/>
                <a:gd name="T18" fmla="*/ 2147483647 w 1080"/>
                <a:gd name="T19" fmla="*/ 2147483647 h 744"/>
                <a:gd name="T20" fmla="*/ 2147483647 w 1080"/>
                <a:gd name="T21" fmla="*/ 2147483647 h 744"/>
                <a:gd name="T22" fmla="*/ 2147483647 w 1080"/>
                <a:gd name="T23" fmla="*/ 2147483647 h 744"/>
                <a:gd name="T24" fmla="*/ 2147483647 w 1080"/>
                <a:gd name="T25" fmla="*/ 2147483647 h 744"/>
                <a:gd name="T26" fmla="*/ 2147483647 w 1080"/>
                <a:gd name="T27" fmla="*/ 2147483647 h 744"/>
                <a:gd name="T28" fmla="*/ 2147483647 w 1080"/>
                <a:gd name="T29" fmla="*/ 2147483647 h 744"/>
                <a:gd name="T30" fmla="*/ 2147483647 w 1080"/>
                <a:gd name="T31" fmla="*/ 2147483647 h 744"/>
                <a:gd name="T32" fmla="*/ 2147483647 w 1080"/>
                <a:gd name="T33" fmla="*/ 2147483647 h 744"/>
                <a:gd name="T34" fmla="*/ 2147483647 w 1080"/>
                <a:gd name="T35" fmla="*/ 2147483647 h 744"/>
                <a:gd name="T36" fmla="*/ 2147483647 w 1080"/>
                <a:gd name="T37" fmla="*/ 2147483647 h 744"/>
                <a:gd name="T38" fmla="*/ 2147483647 w 1080"/>
                <a:gd name="T39" fmla="*/ 2147483647 h 744"/>
                <a:gd name="T40" fmla="*/ 2147483647 w 1080"/>
                <a:gd name="T41" fmla="*/ 2147483647 h 744"/>
                <a:gd name="T42" fmla="*/ 2147483647 w 1080"/>
                <a:gd name="T43" fmla="*/ 2147483647 h 744"/>
                <a:gd name="T44" fmla="*/ 2147483647 w 1080"/>
                <a:gd name="T45" fmla="*/ 2147483647 h 744"/>
                <a:gd name="T46" fmla="*/ 2147483647 w 1080"/>
                <a:gd name="T47" fmla="*/ 2147483647 h 744"/>
                <a:gd name="T48" fmla="*/ 2147483647 w 1080"/>
                <a:gd name="T49" fmla="*/ 2147483647 h 744"/>
                <a:gd name="T50" fmla="*/ 2147483647 w 1080"/>
                <a:gd name="T51" fmla="*/ 2147483647 h 744"/>
                <a:gd name="T52" fmla="*/ 2147483647 w 1080"/>
                <a:gd name="T53" fmla="*/ 2147483647 h 744"/>
                <a:gd name="T54" fmla="*/ 2147483647 w 1080"/>
                <a:gd name="T55" fmla="*/ 2147483647 h 744"/>
                <a:gd name="T56" fmla="*/ 2147483647 w 1080"/>
                <a:gd name="T57" fmla="*/ 2147483647 h 744"/>
                <a:gd name="T58" fmla="*/ 2147483647 w 1080"/>
                <a:gd name="T59" fmla="*/ 2147483647 h 744"/>
                <a:gd name="T60" fmla="*/ 2147483647 w 1080"/>
                <a:gd name="T61" fmla="*/ 2147483647 h 744"/>
                <a:gd name="T62" fmla="*/ 2147483647 w 1080"/>
                <a:gd name="T63" fmla="*/ 2147483647 h 744"/>
                <a:gd name="T64" fmla="*/ 2147483647 w 1080"/>
                <a:gd name="T65" fmla="*/ 2147483647 h 744"/>
                <a:gd name="T66" fmla="*/ 2147483647 w 1080"/>
                <a:gd name="T67" fmla="*/ 2147483647 h 744"/>
                <a:gd name="T68" fmla="*/ 2147483647 w 1080"/>
                <a:gd name="T69" fmla="*/ 2147483647 h 744"/>
                <a:gd name="T70" fmla="*/ 2147483647 w 1080"/>
                <a:gd name="T71" fmla="*/ 2147483647 h 744"/>
                <a:gd name="T72" fmla="*/ 2147483647 w 1080"/>
                <a:gd name="T73" fmla="*/ 2147483647 h 744"/>
                <a:gd name="T74" fmla="*/ 2147483647 w 1080"/>
                <a:gd name="T75" fmla="*/ 2147483647 h 744"/>
                <a:gd name="T76" fmla="*/ 2147483647 w 1080"/>
                <a:gd name="T77" fmla="*/ 2147483647 h 744"/>
                <a:gd name="T78" fmla="*/ 2147483647 w 1080"/>
                <a:gd name="T79" fmla="*/ 2147483647 h 744"/>
                <a:gd name="T80" fmla="*/ 2147483647 w 1080"/>
                <a:gd name="T81" fmla="*/ 0 h 744"/>
                <a:gd name="T82" fmla="*/ 2147483647 w 1080"/>
                <a:gd name="T83" fmla="*/ 2147483647 h 744"/>
                <a:gd name="T84" fmla="*/ 2147483647 w 1080"/>
                <a:gd name="T85" fmla="*/ 2147483647 h 744"/>
                <a:gd name="T86" fmla="*/ 2147483647 w 1080"/>
                <a:gd name="T87" fmla="*/ 2147483647 h 744"/>
                <a:gd name="T88" fmla="*/ 2147483647 w 1080"/>
                <a:gd name="T89" fmla="*/ 2147483647 h 744"/>
                <a:gd name="T90" fmla="*/ 2147483647 w 1080"/>
                <a:gd name="T91" fmla="*/ 2147483647 h 744"/>
                <a:gd name="T92" fmla="*/ 2147483647 w 1080"/>
                <a:gd name="T93" fmla="*/ 2147483647 h 744"/>
                <a:gd name="T94" fmla="*/ 2147483647 w 1080"/>
                <a:gd name="T95" fmla="*/ 2147483647 h 744"/>
                <a:gd name="T96" fmla="*/ 2147483647 w 1080"/>
                <a:gd name="T97" fmla="*/ 2147483647 h 744"/>
                <a:gd name="T98" fmla="*/ 2147483647 w 1080"/>
                <a:gd name="T99" fmla="*/ 2147483647 h 744"/>
                <a:gd name="T100" fmla="*/ 2147483647 w 1080"/>
                <a:gd name="T101" fmla="*/ 2147483647 h 744"/>
                <a:gd name="T102" fmla="*/ 2147483647 w 1080"/>
                <a:gd name="T103" fmla="*/ 2147483647 h 744"/>
                <a:gd name="T104" fmla="*/ 2147483647 w 1080"/>
                <a:gd name="T105" fmla="*/ 2147483647 h 744"/>
                <a:gd name="T106" fmla="*/ 2147483647 w 1080"/>
                <a:gd name="T107" fmla="*/ 2147483647 h 744"/>
                <a:gd name="T108" fmla="*/ 2147483647 w 1080"/>
                <a:gd name="T109" fmla="*/ 2147483647 h 744"/>
                <a:gd name="T110" fmla="*/ 0 w 1080"/>
                <a:gd name="T111" fmla="*/ 2147483647 h 744"/>
                <a:gd name="T112" fmla="*/ 2147483647 w 1080"/>
                <a:gd name="T113" fmla="*/ 2147483647 h 744"/>
                <a:gd name="T114" fmla="*/ 2147483647 w 1080"/>
                <a:gd name="T115" fmla="*/ 2147483647 h 744"/>
                <a:gd name="T116" fmla="*/ 2147483647 w 1080"/>
                <a:gd name="T117" fmla="*/ 2147483647 h 744"/>
                <a:gd name="T118" fmla="*/ 2147483647 w 1080"/>
                <a:gd name="T119" fmla="*/ 2147483647 h 744"/>
                <a:gd name="T120" fmla="*/ 2147483647 w 1080"/>
                <a:gd name="T121" fmla="*/ 2147483647 h 744"/>
                <a:gd name="T122" fmla="*/ 2147483647 w 1080"/>
                <a:gd name="T123" fmla="*/ 2147483647 h 74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80"/>
                <a:gd name="T187" fmla="*/ 0 h 744"/>
                <a:gd name="T188" fmla="*/ 1080 w 1080"/>
                <a:gd name="T189" fmla="*/ 744 h 74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80" h="744">
                  <a:moveTo>
                    <a:pt x="624" y="632"/>
                  </a:moveTo>
                  <a:lnTo>
                    <a:pt x="648" y="640"/>
                  </a:lnTo>
                  <a:lnTo>
                    <a:pt x="720" y="672"/>
                  </a:lnTo>
                  <a:lnTo>
                    <a:pt x="744" y="720"/>
                  </a:lnTo>
                  <a:lnTo>
                    <a:pt x="744" y="744"/>
                  </a:lnTo>
                  <a:lnTo>
                    <a:pt x="792" y="728"/>
                  </a:lnTo>
                  <a:lnTo>
                    <a:pt x="824" y="704"/>
                  </a:lnTo>
                  <a:lnTo>
                    <a:pt x="840" y="704"/>
                  </a:lnTo>
                  <a:lnTo>
                    <a:pt x="880" y="696"/>
                  </a:lnTo>
                  <a:lnTo>
                    <a:pt x="912" y="656"/>
                  </a:lnTo>
                  <a:lnTo>
                    <a:pt x="928" y="656"/>
                  </a:lnTo>
                  <a:lnTo>
                    <a:pt x="936" y="696"/>
                  </a:lnTo>
                  <a:lnTo>
                    <a:pt x="952" y="688"/>
                  </a:lnTo>
                  <a:lnTo>
                    <a:pt x="968" y="688"/>
                  </a:lnTo>
                  <a:lnTo>
                    <a:pt x="960" y="704"/>
                  </a:lnTo>
                  <a:lnTo>
                    <a:pt x="968" y="720"/>
                  </a:lnTo>
                  <a:lnTo>
                    <a:pt x="1000" y="688"/>
                  </a:lnTo>
                  <a:lnTo>
                    <a:pt x="1016" y="672"/>
                  </a:lnTo>
                  <a:lnTo>
                    <a:pt x="976" y="672"/>
                  </a:lnTo>
                  <a:lnTo>
                    <a:pt x="960" y="648"/>
                  </a:lnTo>
                  <a:lnTo>
                    <a:pt x="976" y="632"/>
                  </a:lnTo>
                  <a:lnTo>
                    <a:pt x="976" y="616"/>
                  </a:lnTo>
                  <a:lnTo>
                    <a:pt x="920" y="632"/>
                  </a:lnTo>
                  <a:lnTo>
                    <a:pt x="896" y="656"/>
                  </a:lnTo>
                  <a:lnTo>
                    <a:pt x="904" y="624"/>
                  </a:lnTo>
                  <a:lnTo>
                    <a:pt x="936" y="608"/>
                  </a:lnTo>
                  <a:lnTo>
                    <a:pt x="952" y="592"/>
                  </a:lnTo>
                  <a:lnTo>
                    <a:pt x="1000" y="600"/>
                  </a:lnTo>
                  <a:lnTo>
                    <a:pt x="1032" y="592"/>
                  </a:lnTo>
                  <a:lnTo>
                    <a:pt x="1064" y="576"/>
                  </a:lnTo>
                  <a:lnTo>
                    <a:pt x="1080" y="560"/>
                  </a:lnTo>
                  <a:lnTo>
                    <a:pt x="1064" y="520"/>
                  </a:lnTo>
                  <a:lnTo>
                    <a:pt x="1064" y="496"/>
                  </a:lnTo>
                  <a:lnTo>
                    <a:pt x="1008" y="472"/>
                  </a:lnTo>
                  <a:lnTo>
                    <a:pt x="1008" y="456"/>
                  </a:lnTo>
                  <a:lnTo>
                    <a:pt x="968" y="368"/>
                  </a:lnTo>
                  <a:lnTo>
                    <a:pt x="952" y="408"/>
                  </a:lnTo>
                  <a:lnTo>
                    <a:pt x="928" y="416"/>
                  </a:lnTo>
                  <a:lnTo>
                    <a:pt x="920" y="408"/>
                  </a:lnTo>
                  <a:lnTo>
                    <a:pt x="904" y="408"/>
                  </a:lnTo>
                  <a:lnTo>
                    <a:pt x="904" y="352"/>
                  </a:lnTo>
                  <a:lnTo>
                    <a:pt x="880" y="344"/>
                  </a:lnTo>
                  <a:lnTo>
                    <a:pt x="864" y="320"/>
                  </a:lnTo>
                  <a:lnTo>
                    <a:pt x="840" y="320"/>
                  </a:lnTo>
                  <a:lnTo>
                    <a:pt x="816" y="312"/>
                  </a:lnTo>
                  <a:lnTo>
                    <a:pt x="800" y="320"/>
                  </a:lnTo>
                  <a:lnTo>
                    <a:pt x="800" y="336"/>
                  </a:lnTo>
                  <a:lnTo>
                    <a:pt x="800" y="360"/>
                  </a:lnTo>
                  <a:lnTo>
                    <a:pt x="800" y="400"/>
                  </a:lnTo>
                  <a:lnTo>
                    <a:pt x="792" y="416"/>
                  </a:lnTo>
                  <a:lnTo>
                    <a:pt x="816" y="464"/>
                  </a:lnTo>
                  <a:lnTo>
                    <a:pt x="776" y="504"/>
                  </a:lnTo>
                  <a:lnTo>
                    <a:pt x="784" y="560"/>
                  </a:lnTo>
                  <a:lnTo>
                    <a:pt x="768" y="576"/>
                  </a:lnTo>
                  <a:lnTo>
                    <a:pt x="752" y="568"/>
                  </a:lnTo>
                  <a:lnTo>
                    <a:pt x="744" y="496"/>
                  </a:lnTo>
                  <a:lnTo>
                    <a:pt x="704" y="488"/>
                  </a:lnTo>
                  <a:lnTo>
                    <a:pt x="632" y="448"/>
                  </a:lnTo>
                  <a:lnTo>
                    <a:pt x="616" y="448"/>
                  </a:lnTo>
                  <a:lnTo>
                    <a:pt x="600" y="408"/>
                  </a:lnTo>
                  <a:lnTo>
                    <a:pt x="592" y="400"/>
                  </a:lnTo>
                  <a:lnTo>
                    <a:pt x="624" y="304"/>
                  </a:lnTo>
                  <a:lnTo>
                    <a:pt x="640" y="280"/>
                  </a:lnTo>
                  <a:lnTo>
                    <a:pt x="664" y="272"/>
                  </a:lnTo>
                  <a:lnTo>
                    <a:pt x="672" y="272"/>
                  </a:lnTo>
                  <a:lnTo>
                    <a:pt x="688" y="232"/>
                  </a:lnTo>
                  <a:lnTo>
                    <a:pt x="696" y="200"/>
                  </a:lnTo>
                  <a:lnTo>
                    <a:pt x="736" y="192"/>
                  </a:lnTo>
                  <a:lnTo>
                    <a:pt x="752" y="176"/>
                  </a:lnTo>
                  <a:lnTo>
                    <a:pt x="744" y="136"/>
                  </a:lnTo>
                  <a:lnTo>
                    <a:pt x="752" y="112"/>
                  </a:lnTo>
                  <a:lnTo>
                    <a:pt x="736" y="96"/>
                  </a:lnTo>
                  <a:lnTo>
                    <a:pt x="712" y="88"/>
                  </a:lnTo>
                  <a:lnTo>
                    <a:pt x="704" y="128"/>
                  </a:lnTo>
                  <a:lnTo>
                    <a:pt x="680" y="168"/>
                  </a:lnTo>
                  <a:lnTo>
                    <a:pt x="672" y="120"/>
                  </a:lnTo>
                  <a:lnTo>
                    <a:pt x="656" y="104"/>
                  </a:lnTo>
                  <a:lnTo>
                    <a:pt x="640" y="128"/>
                  </a:lnTo>
                  <a:lnTo>
                    <a:pt x="632" y="104"/>
                  </a:lnTo>
                  <a:lnTo>
                    <a:pt x="616" y="80"/>
                  </a:lnTo>
                  <a:lnTo>
                    <a:pt x="608" y="40"/>
                  </a:lnTo>
                  <a:lnTo>
                    <a:pt x="584" y="0"/>
                  </a:lnTo>
                  <a:lnTo>
                    <a:pt x="568" y="56"/>
                  </a:lnTo>
                  <a:lnTo>
                    <a:pt x="568" y="80"/>
                  </a:lnTo>
                  <a:lnTo>
                    <a:pt x="592" y="104"/>
                  </a:lnTo>
                  <a:lnTo>
                    <a:pt x="600" y="128"/>
                  </a:lnTo>
                  <a:lnTo>
                    <a:pt x="576" y="144"/>
                  </a:lnTo>
                  <a:lnTo>
                    <a:pt x="568" y="136"/>
                  </a:lnTo>
                  <a:lnTo>
                    <a:pt x="552" y="136"/>
                  </a:lnTo>
                  <a:lnTo>
                    <a:pt x="544" y="160"/>
                  </a:lnTo>
                  <a:lnTo>
                    <a:pt x="512" y="152"/>
                  </a:lnTo>
                  <a:lnTo>
                    <a:pt x="472" y="152"/>
                  </a:lnTo>
                  <a:lnTo>
                    <a:pt x="448" y="136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24" y="176"/>
                  </a:lnTo>
                  <a:lnTo>
                    <a:pt x="408" y="176"/>
                  </a:lnTo>
                  <a:lnTo>
                    <a:pt x="392" y="152"/>
                  </a:lnTo>
                  <a:lnTo>
                    <a:pt x="344" y="160"/>
                  </a:lnTo>
                  <a:lnTo>
                    <a:pt x="328" y="144"/>
                  </a:lnTo>
                  <a:lnTo>
                    <a:pt x="336" y="128"/>
                  </a:lnTo>
                  <a:lnTo>
                    <a:pt x="304" y="120"/>
                  </a:lnTo>
                  <a:lnTo>
                    <a:pt x="272" y="104"/>
                  </a:lnTo>
                  <a:lnTo>
                    <a:pt x="232" y="88"/>
                  </a:lnTo>
                  <a:lnTo>
                    <a:pt x="200" y="96"/>
                  </a:lnTo>
                  <a:lnTo>
                    <a:pt x="176" y="64"/>
                  </a:lnTo>
                  <a:lnTo>
                    <a:pt x="96" y="104"/>
                  </a:lnTo>
                  <a:lnTo>
                    <a:pt x="80" y="120"/>
                  </a:lnTo>
                  <a:lnTo>
                    <a:pt x="48" y="112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368"/>
                  </a:lnTo>
                  <a:lnTo>
                    <a:pt x="40" y="392"/>
                  </a:lnTo>
                  <a:lnTo>
                    <a:pt x="72" y="376"/>
                  </a:lnTo>
                  <a:lnTo>
                    <a:pt x="120" y="456"/>
                  </a:lnTo>
                  <a:lnTo>
                    <a:pt x="144" y="472"/>
                  </a:lnTo>
                  <a:lnTo>
                    <a:pt x="144" y="504"/>
                  </a:lnTo>
                  <a:lnTo>
                    <a:pt x="152" y="528"/>
                  </a:lnTo>
                  <a:lnTo>
                    <a:pt x="184" y="576"/>
                  </a:lnTo>
                  <a:lnTo>
                    <a:pt x="232" y="600"/>
                  </a:lnTo>
                  <a:lnTo>
                    <a:pt x="232" y="624"/>
                  </a:lnTo>
                  <a:lnTo>
                    <a:pt x="584" y="624"/>
                  </a:lnTo>
                  <a:lnTo>
                    <a:pt x="624" y="6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62" name="图片 261">
            <a:extLst>
              <a:ext uri="{FF2B5EF4-FFF2-40B4-BE49-F238E27FC236}">
                <a16:creationId xmlns:a16="http://schemas.microsoft.com/office/drawing/2014/main" id="{38DD5A7B-B347-9F31-A7F6-44228D72BB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6" y="430662"/>
            <a:ext cx="11071420" cy="3604295"/>
          </a:xfrm>
          <a:prstGeom prst="rect">
            <a:avLst/>
          </a:prstGeom>
        </p:spPr>
      </p:pic>
      <p:sp>
        <p:nvSpPr>
          <p:cNvPr id="263" name="矩形 262">
            <a:extLst>
              <a:ext uri="{FF2B5EF4-FFF2-40B4-BE49-F238E27FC236}">
                <a16:creationId xmlns:a16="http://schemas.microsoft.com/office/drawing/2014/main" id="{3AC2F312-5F24-1E32-89DF-782BC9912A73}"/>
              </a:ext>
            </a:extLst>
          </p:cNvPr>
          <p:cNvSpPr/>
          <p:nvPr/>
        </p:nvSpPr>
        <p:spPr>
          <a:xfrm>
            <a:off x="717128" y="4155209"/>
            <a:ext cx="6111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▷ 其中数据预处理、模型开发与训练模块由算法人员负责</a:t>
            </a:r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DF172FDA-DC63-FC55-928B-58B3DA6C27E5}"/>
              </a:ext>
            </a:extLst>
          </p:cNvPr>
          <p:cNvSpPr/>
          <p:nvPr/>
        </p:nvSpPr>
        <p:spPr>
          <a:xfrm>
            <a:off x="773063" y="4856541"/>
            <a:ext cx="712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▷ 天气、机场信息显示与预测由整体的前后端搭配算法合作进行设计</a:t>
            </a:r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E4A40D49-F605-8524-9571-71EE2B030C1E}"/>
              </a:ext>
            </a:extLst>
          </p:cNvPr>
          <p:cNvSpPr/>
          <p:nvPr/>
        </p:nvSpPr>
        <p:spPr>
          <a:xfrm>
            <a:off x="761169" y="5523065"/>
            <a:ext cx="9313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▷ 信息管理、交互展示模块由前端搭建元素与按钮，后端实现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API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调用数据库中的数据实现</a:t>
            </a:r>
          </a:p>
        </p:txBody>
      </p:sp>
    </p:spTree>
    <p:extLst>
      <p:ext uri="{BB962C8B-B14F-4D97-AF65-F5344CB8AC3E}">
        <p14:creationId xmlns:p14="http://schemas.microsoft.com/office/powerpoint/2010/main" val="71488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研发过程</a:t>
            </a:r>
            <a:r>
              <a:rPr kumimoji="1" lang="en-US" altLang="zh-CN" dirty="0"/>
              <a:t>-</a:t>
            </a:r>
            <a:r>
              <a:rPr kumimoji="1" lang="zh-CN" altLang="en-US" dirty="0"/>
              <a:t>项目的整体用例图</a:t>
            </a:r>
          </a:p>
        </p:txBody>
      </p:sp>
      <p:grpSp>
        <p:nvGrpSpPr>
          <p:cNvPr id="10" name="组合 16"/>
          <p:cNvGrpSpPr/>
          <p:nvPr/>
        </p:nvGrpSpPr>
        <p:grpSpPr>
          <a:xfrm>
            <a:off x="2027279" y="2086833"/>
            <a:ext cx="6389807" cy="2929575"/>
            <a:chOff x="1611683" y="1446502"/>
            <a:chExt cx="5920633" cy="3027758"/>
          </a:xfrm>
          <a:solidFill>
            <a:schemeClr val="bg1">
              <a:lumMod val="85000"/>
            </a:schemeClr>
          </a:solidFill>
        </p:grpSpPr>
        <p:sp>
          <p:nvSpPr>
            <p:cNvPr id="11" name="Freeform 559"/>
            <p:cNvSpPr>
              <a:spLocks/>
            </p:cNvSpPr>
            <p:nvPr/>
          </p:nvSpPr>
          <p:spPr bwMode="auto">
            <a:xfrm>
              <a:off x="4299491" y="2445520"/>
              <a:ext cx="75667" cy="117338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Freeform 560"/>
            <p:cNvSpPr>
              <a:spLocks/>
            </p:cNvSpPr>
            <p:nvPr/>
          </p:nvSpPr>
          <p:spPr bwMode="auto">
            <a:xfrm>
              <a:off x="4364192" y="2347921"/>
              <a:ext cx="128304" cy="247835"/>
            </a:xfrm>
            <a:custGeom>
              <a:avLst/>
              <a:gdLst>
                <a:gd name="T0" fmla="*/ 2147483647 w 96"/>
                <a:gd name="T1" fmla="*/ 2147483647 h 184"/>
                <a:gd name="T2" fmla="*/ 2147483647 w 96"/>
                <a:gd name="T3" fmla="*/ 2147483647 h 184"/>
                <a:gd name="T4" fmla="*/ 2147483647 w 96"/>
                <a:gd name="T5" fmla="*/ 2147483647 h 184"/>
                <a:gd name="T6" fmla="*/ 2147483647 w 96"/>
                <a:gd name="T7" fmla="*/ 2147483647 h 184"/>
                <a:gd name="T8" fmla="*/ 2147483647 w 96"/>
                <a:gd name="T9" fmla="*/ 2147483647 h 184"/>
                <a:gd name="T10" fmla="*/ 2147483647 w 96"/>
                <a:gd name="T11" fmla="*/ 2147483647 h 184"/>
                <a:gd name="T12" fmla="*/ 2147483647 w 96"/>
                <a:gd name="T13" fmla="*/ 2147483647 h 184"/>
                <a:gd name="T14" fmla="*/ 2147483647 w 96"/>
                <a:gd name="T15" fmla="*/ 2147483647 h 184"/>
                <a:gd name="T16" fmla="*/ 2147483647 w 96"/>
                <a:gd name="T17" fmla="*/ 2147483647 h 184"/>
                <a:gd name="T18" fmla="*/ 2147483647 w 96"/>
                <a:gd name="T19" fmla="*/ 2147483647 h 184"/>
                <a:gd name="T20" fmla="*/ 2147483647 w 96"/>
                <a:gd name="T21" fmla="*/ 2147483647 h 184"/>
                <a:gd name="T22" fmla="*/ 2147483647 w 96"/>
                <a:gd name="T23" fmla="*/ 2147483647 h 184"/>
                <a:gd name="T24" fmla="*/ 2147483647 w 96"/>
                <a:gd name="T25" fmla="*/ 2147483647 h 184"/>
                <a:gd name="T26" fmla="*/ 2147483647 w 96"/>
                <a:gd name="T27" fmla="*/ 2147483647 h 184"/>
                <a:gd name="T28" fmla="*/ 2147483647 w 96"/>
                <a:gd name="T29" fmla="*/ 2147483647 h 184"/>
                <a:gd name="T30" fmla="*/ 0 w 96"/>
                <a:gd name="T31" fmla="*/ 2147483647 h 184"/>
                <a:gd name="T32" fmla="*/ 0 w 96"/>
                <a:gd name="T33" fmla="*/ 2147483647 h 184"/>
                <a:gd name="T34" fmla="*/ 0 w 96"/>
                <a:gd name="T35" fmla="*/ 2147483647 h 184"/>
                <a:gd name="T36" fmla="*/ 0 w 96"/>
                <a:gd name="T37" fmla="*/ 2147483647 h 184"/>
                <a:gd name="T38" fmla="*/ 0 w 96"/>
                <a:gd name="T39" fmla="*/ 2147483647 h 184"/>
                <a:gd name="T40" fmla="*/ 2147483647 w 96"/>
                <a:gd name="T41" fmla="*/ 2147483647 h 184"/>
                <a:gd name="T42" fmla="*/ 2147483647 w 96"/>
                <a:gd name="T43" fmla="*/ 0 h 184"/>
                <a:gd name="T44" fmla="*/ 2147483647 w 96"/>
                <a:gd name="T45" fmla="*/ 0 h 184"/>
                <a:gd name="T46" fmla="*/ 2147483647 w 96"/>
                <a:gd name="T47" fmla="*/ 0 h 184"/>
                <a:gd name="T48" fmla="*/ 2147483647 w 96"/>
                <a:gd name="T49" fmla="*/ 2147483647 h 184"/>
                <a:gd name="T50" fmla="*/ 2147483647 w 96"/>
                <a:gd name="T51" fmla="*/ 2147483647 h 184"/>
                <a:gd name="T52" fmla="*/ 2147483647 w 96"/>
                <a:gd name="T53" fmla="*/ 2147483647 h 184"/>
                <a:gd name="T54" fmla="*/ 2147483647 w 96"/>
                <a:gd name="T55" fmla="*/ 2147483647 h 184"/>
                <a:gd name="T56" fmla="*/ 2147483647 w 96"/>
                <a:gd name="T57" fmla="*/ 2147483647 h 184"/>
                <a:gd name="T58" fmla="*/ 2147483647 w 96"/>
                <a:gd name="T59" fmla="*/ 2147483647 h 184"/>
                <a:gd name="T60" fmla="*/ 2147483647 w 96"/>
                <a:gd name="T61" fmla="*/ 2147483647 h 184"/>
                <a:gd name="T62" fmla="*/ 2147483647 w 96"/>
                <a:gd name="T63" fmla="*/ 2147483647 h 184"/>
                <a:gd name="T64" fmla="*/ 2147483647 w 96"/>
                <a:gd name="T65" fmla="*/ 2147483647 h 184"/>
                <a:gd name="T66" fmla="*/ 2147483647 w 96"/>
                <a:gd name="T67" fmla="*/ 2147483647 h 184"/>
                <a:gd name="T68" fmla="*/ 2147483647 w 96"/>
                <a:gd name="T69" fmla="*/ 2147483647 h 184"/>
                <a:gd name="T70" fmla="*/ 2147483647 w 96"/>
                <a:gd name="T71" fmla="*/ 2147483647 h 184"/>
                <a:gd name="T72" fmla="*/ 2147483647 w 96"/>
                <a:gd name="T73" fmla="*/ 2147483647 h 184"/>
                <a:gd name="T74" fmla="*/ 2147483647 w 96"/>
                <a:gd name="T75" fmla="*/ 2147483647 h 184"/>
                <a:gd name="T76" fmla="*/ 2147483647 w 96"/>
                <a:gd name="T77" fmla="*/ 2147483647 h 184"/>
                <a:gd name="T78" fmla="*/ 2147483647 w 96"/>
                <a:gd name="T79" fmla="*/ 2147483647 h 184"/>
                <a:gd name="T80" fmla="*/ 2147483647 w 96"/>
                <a:gd name="T81" fmla="*/ 2147483647 h 184"/>
                <a:gd name="T82" fmla="*/ 2147483647 w 96"/>
                <a:gd name="T83" fmla="*/ 2147483647 h 184"/>
                <a:gd name="T84" fmla="*/ 2147483647 w 96"/>
                <a:gd name="T85" fmla="*/ 2147483647 h 184"/>
                <a:gd name="T86" fmla="*/ 2147483647 w 96"/>
                <a:gd name="T87" fmla="*/ 2147483647 h 184"/>
                <a:gd name="T88" fmla="*/ 2147483647 w 96"/>
                <a:gd name="T89" fmla="*/ 2147483647 h 184"/>
                <a:gd name="T90" fmla="*/ 2147483647 w 96"/>
                <a:gd name="T91" fmla="*/ 2147483647 h 184"/>
                <a:gd name="T92" fmla="*/ 2147483647 w 96"/>
                <a:gd name="T93" fmla="*/ 2147483647 h 184"/>
                <a:gd name="T94" fmla="*/ 2147483647 w 96"/>
                <a:gd name="T95" fmla="*/ 2147483647 h 184"/>
                <a:gd name="T96" fmla="*/ 2147483647 w 96"/>
                <a:gd name="T97" fmla="*/ 2147483647 h 184"/>
                <a:gd name="T98" fmla="*/ 2147483647 w 96"/>
                <a:gd name="T99" fmla="*/ 2147483647 h 184"/>
                <a:gd name="T100" fmla="*/ 2147483647 w 96"/>
                <a:gd name="T101" fmla="*/ 2147483647 h 184"/>
                <a:gd name="T102" fmla="*/ 2147483647 w 96"/>
                <a:gd name="T103" fmla="*/ 2147483647 h 184"/>
                <a:gd name="T104" fmla="*/ 2147483647 w 96"/>
                <a:gd name="T105" fmla="*/ 2147483647 h 184"/>
                <a:gd name="T106" fmla="*/ 2147483647 w 96"/>
                <a:gd name="T107" fmla="*/ 2147483647 h 184"/>
                <a:gd name="T108" fmla="*/ 2147483647 w 96"/>
                <a:gd name="T109" fmla="*/ 2147483647 h 184"/>
                <a:gd name="T110" fmla="*/ 2147483647 w 96"/>
                <a:gd name="T111" fmla="*/ 2147483647 h 184"/>
                <a:gd name="T112" fmla="*/ 2147483647 w 96"/>
                <a:gd name="T113" fmla="*/ 2147483647 h 184"/>
                <a:gd name="T114" fmla="*/ 2147483647 w 96"/>
                <a:gd name="T115" fmla="*/ 2147483647 h 184"/>
                <a:gd name="T116" fmla="*/ 2147483647 w 96"/>
                <a:gd name="T117" fmla="*/ 2147483647 h 184"/>
                <a:gd name="T118" fmla="*/ 2147483647 w 96"/>
                <a:gd name="T119" fmla="*/ 2147483647 h 18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84"/>
                <a:gd name="T182" fmla="*/ 96 w 96"/>
                <a:gd name="T183" fmla="*/ 184 h 18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84">
                  <a:moveTo>
                    <a:pt x="16" y="144"/>
                  </a:moveTo>
                  <a:lnTo>
                    <a:pt x="24" y="136"/>
                  </a:lnTo>
                  <a:lnTo>
                    <a:pt x="24" y="128"/>
                  </a:lnTo>
                  <a:lnTo>
                    <a:pt x="16" y="128"/>
                  </a:lnTo>
                  <a:lnTo>
                    <a:pt x="24" y="120"/>
                  </a:lnTo>
                  <a:lnTo>
                    <a:pt x="40" y="112"/>
                  </a:lnTo>
                  <a:lnTo>
                    <a:pt x="40" y="104"/>
                  </a:lnTo>
                  <a:lnTo>
                    <a:pt x="40" y="96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16" y="88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24" y="16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56" y="64"/>
                  </a:lnTo>
                  <a:lnTo>
                    <a:pt x="64" y="88"/>
                  </a:lnTo>
                  <a:lnTo>
                    <a:pt x="72" y="96"/>
                  </a:lnTo>
                  <a:lnTo>
                    <a:pt x="80" y="112"/>
                  </a:lnTo>
                  <a:lnTo>
                    <a:pt x="80" y="120"/>
                  </a:lnTo>
                  <a:lnTo>
                    <a:pt x="80" y="128"/>
                  </a:lnTo>
                  <a:lnTo>
                    <a:pt x="88" y="128"/>
                  </a:lnTo>
                  <a:lnTo>
                    <a:pt x="96" y="128"/>
                  </a:lnTo>
                  <a:lnTo>
                    <a:pt x="96" y="144"/>
                  </a:lnTo>
                  <a:lnTo>
                    <a:pt x="88" y="152"/>
                  </a:lnTo>
                  <a:lnTo>
                    <a:pt x="88" y="160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72" y="168"/>
                  </a:lnTo>
                  <a:lnTo>
                    <a:pt x="56" y="168"/>
                  </a:lnTo>
                  <a:lnTo>
                    <a:pt x="48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16" y="176"/>
                  </a:lnTo>
                  <a:lnTo>
                    <a:pt x="16" y="184"/>
                  </a:lnTo>
                  <a:lnTo>
                    <a:pt x="8" y="184"/>
                  </a:lnTo>
                  <a:lnTo>
                    <a:pt x="8" y="176"/>
                  </a:lnTo>
                  <a:lnTo>
                    <a:pt x="24" y="168"/>
                  </a:lnTo>
                  <a:lnTo>
                    <a:pt x="32" y="152"/>
                  </a:lnTo>
                  <a:lnTo>
                    <a:pt x="24" y="152"/>
                  </a:lnTo>
                  <a:lnTo>
                    <a:pt x="16" y="152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Freeform 561"/>
            <p:cNvSpPr>
              <a:spLocks/>
            </p:cNvSpPr>
            <p:nvPr/>
          </p:nvSpPr>
          <p:spPr bwMode="auto">
            <a:xfrm>
              <a:off x="5342373" y="1479400"/>
              <a:ext cx="300473" cy="375043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Freeform 562"/>
            <p:cNvSpPr>
              <a:spLocks/>
            </p:cNvSpPr>
            <p:nvPr/>
          </p:nvSpPr>
          <p:spPr bwMode="auto">
            <a:xfrm>
              <a:off x="4299491" y="2445520"/>
              <a:ext cx="75667" cy="117338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Freeform 563"/>
            <p:cNvSpPr>
              <a:spLocks/>
            </p:cNvSpPr>
            <p:nvPr/>
          </p:nvSpPr>
          <p:spPr bwMode="auto">
            <a:xfrm>
              <a:off x="5342373" y="1479400"/>
              <a:ext cx="300473" cy="375043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Freeform 564"/>
            <p:cNvSpPr>
              <a:spLocks/>
            </p:cNvSpPr>
            <p:nvPr/>
          </p:nvSpPr>
          <p:spPr bwMode="auto">
            <a:xfrm>
              <a:off x="5194330" y="3786681"/>
              <a:ext cx="107468" cy="236869"/>
            </a:xfrm>
            <a:custGeom>
              <a:avLst/>
              <a:gdLst>
                <a:gd name="T0" fmla="*/ 0 w 80"/>
                <a:gd name="T1" fmla="*/ 2147483647 h 176"/>
                <a:gd name="T2" fmla="*/ 0 w 80"/>
                <a:gd name="T3" fmla="*/ 2147483647 h 176"/>
                <a:gd name="T4" fmla="*/ 2147483647 w 80"/>
                <a:gd name="T5" fmla="*/ 2147483647 h 176"/>
                <a:gd name="T6" fmla="*/ 2147483647 w 80"/>
                <a:gd name="T7" fmla="*/ 2147483647 h 176"/>
                <a:gd name="T8" fmla="*/ 2147483647 w 80"/>
                <a:gd name="T9" fmla="*/ 2147483647 h 176"/>
                <a:gd name="T10" fmla="*/ 2147483647 w 80"/>
                <a:gd name="T11" fmla="*/ 2147483647 h 176"/>
                <a:gd name="T12" fmla="*/ 2147483647 w 80"/>
                <a:gd name="T13" fmla="*/ 2147483647 h 176"/>
                <a:gd name="T14" fmla="*/ 2147483647 w 80"/>
                <a:gd name="T15" fmla="*/ 2147483647 h 176"/>
                <a:gd name="T16" fmla="*/ 2147483647 w 80"/>
                <a:gd name="T17" fmla="*/ 0 h 176"/>
                <a:gd name="T18" fmla="*/ 2147483647 w 80"/>
                <a:gd name="T19" fmla="*/ 2147483647 h 176"/>
                <a:gd name="T20" fmla="*/ 2147483647 w 80"/>
                <a:gd name="T21" fmla="*/ 2147483647 h 176"/>
                <a:gd name="T22" fmla="*/ 2147483647 w 80"/>
                <a:gd name="T23" fmla="*/ 2147483647 h 176"/>
                <a:gd name="T24" fmla="*/ 2147483647 w 80"/>
                <a:gd name="T25" fmla="*/ 2147483647 h 176"/>
                <a:gd name="T26" fmla="*/ 2147483647 w 80"/>
                <a:gd name="T27" fmla="*/ 2147483647 h 176"/>
                <a:gd name="T28" fmla="*/ 2147483647 w 80"/>
                <a:gd name="T29" fmla="*/ 2147483647 h 176"/>
                <a:gd name="T30" fmla="*/ 0 w 80"/>
                <a:gd name="T31" fmla="*/ 2147483647 h 176"/>
                <a:gd name="T32" fmla="*/ 0 w 80"/>
                <a:gd name="T33" fmla="*/ 2147483647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176"/>
                <a:gd name="T53" fmla="*/ 80 w 80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176">
                  <a:moveTo>
                    <a:pt x="0" y="144"/>
                  </a:moveTo>
                  <a:lnTo>
                    <a:pt x="0" y="128"/>
                  </a:lnTo>
                  <a:lnTo>
                    <a:pt x="8" y="112"/>
                  </a:lnTo>
                  <a:lnTo>
                    <a:pt x="16" y="88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32" y="40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48" y="168"/>
                  </a:lnTo>
                  <a:lnTo>
                    <a:pt x="32" y="168"/>
                  </a:lnTo>
                  <a:lnTo>
                    <a:pt x="16" y="176"/>
                  </a:lnTo>
                  <a:lnTo>
                    <a:pt x="0" y="160"/>
                  </a:lnTo>
                  <a:lnTo>
                    <a:pt x="0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Freeform 565"/>
            <p:cNvSpPr>
              <a:spLocks/>
            </p:cNvSpPr>
            <p:nvPr/>
          </p:nvSpPr>
          <p:spPr bwMode="auto">
            <a:xfrm>
              <a:off x="5825981" y="3421508"/>
              <a:ext cx="31802" cy="43865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566"/>
            <p:cNvSpPr>
              <a:spLocks/>
            </p:cNvSpPr>
            <p:nvPr/>
          </p:nvSpPr>
          <p:spPr bwMode="auto">
            <a:xfrm>
              <a:off x="6319458" y="3228504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Freeform 567"/>
            <p:cNvSpPr>
              <a:spLocks/>
            </p:cNvSpPr>
            <p:nvPr/>
          </p:nvSpPr>
          <p:spPr bwMode="auto">
            <a:xfrm>
              <a:off x="5825981" y="3421508"/>
              <a:ext cx="31802" cy="43865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Freeform 568"/>
            <p:cNvSpPr>
              <a:spLocks/>
            </p:cNvSpPr>
            <p:nvPr/>
          </p:nvSpPr>
          <p:spPr bwMode="auto">
            <a:xfrm>
              <a:off x="6319458" y="3228504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Freeform 569"/>
            <p:cNvSpPr>
              <a:spLocks/>
            </p:cNvSpPr>
            <p:nvPr/>
          </p:nvSpPr>
          <p:spPr bwMode="auto">
            <a:xfrm>
              <a:off x="6512463" y="3132002"/>
              <a:ext cx="21932" cy="64700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Freeform 570"/>
            <p:cNvSpPr>
              <a:spLocks/>
            </p:cNvSpPr>
            <p:nvPr/>
          </p:nvSpPr>
          <p:spPr bwMode="auto">
            <a:xfrm>
              <a:off x="6673666" y="2970799"/>
              <a:ext cx="31802" cy="42768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Freeform 571"/>
            <p:cNvSpPr>
              <a:spLocks/>
            </p:cNvSpPr>
            <p:nvPr/>
          </p:nvSpPr>
          <p:spPr bwMode="auto">
            <a:xfrm>
              <a:off x="6512463" y="3132002"/>
              <a:ext cx="21932" cy="64700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Freeform 572"/>
            <p:cNvSpPr>
              <a:spLocks/>
            </p:cNvSpPr>
            <p:nvPr/>
          </p:nvSpPr>
          <p:spPr bwMode="auto">
            <a:xfrm>
              <a:off x="6673666" y="2970799"/>
              <a:ext cx="31802" cy="42768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573"/>
            <p:cNvSpPr>
              <a:spLocks/>
            </p:cNvSpPr>
            <p:nvPr/>
          </p:nvSpPr>
          <p:spPr bwMode="auto">
            <a:xfrm>
              <a:off x="6716433" y="2724060"/>
              <a:ext cx="235773" cy="257704"/>
            </a:xfrm>
            <a:custGeom>
              <a:avLst/>
              <a:gdLst>
                <a:gd name="T0" fmla="*/ 0 w 176"/>
                <a:gd name="T1" fmla="*/ 2147483647 h 192"/>
                <a:gd name="T2" fmla="*/ 2147483647 w 176"/>
                <a:gd name="T3" fmla="*/ 2147483647 h 192"/>
                <a:gd name="T4" fmla="*/ 2147483647 w 176"/>
                <a:gd name="T5" fmla="*/ 2147483647 h 192"/>
                <a:gd name="T6" fmla="*/ 2147483647 w 176"/>
                <a:gd name="T7" fmla="*/ 2147483647 h 192"/>
                <a:gd name="T8" fmla="*/ 2147483647 w 176"/>
                <a:gd name="T9" fmla="*/ 2147483647 h 192"/>
                <a:gd name="T10" fmla="*/ 2147483647 w 176"/>
                <a:gd name="T11" fmla="*/ 2147483647 h 192"/>
                <a:gd name="T12" fmla="*/ 2147483647 w 176"/>
                <a:gd name="T13" fmla="*/ 2147483647 h 192"/>
                <a:gd name="T14" fmla="*/ 2147483647 w 176"/>
                <a:gd name="T15" fmla="*/ 2147483647 h 192"/>
                <a:gd name="T16" fmla="*/ 2147483647 w 176"/>
                <a:gd name="T17" fmla="*/ 2147483647 h 192"/>
                <a:gd name="T18" fmla="*/ 2147483647 w 176"/>
                <a:gd name="T19" fmla="*/ 2147483647 h 192"/>
                <a:gd name="T20" fmla="*/ 2147483647 w 176"/>
                <a:gd name="T21" fmla="*/ 0 h 192"/>
                <a:gd name="T22" fmla="*/ 2147483647 w 176"/>
                <a:gd name="T23" fmla="*/ 2147483647 h 192"/>
                <a:gd name="T24" fmla="*/ 2147483647 w 176"/>
                <a:gd name="T25" fmla="*/ 2147483647 h 192"/>
                <a:gd name="T26" fmla="*/ 2147483647 w 176"/>
                <a:gd name="T27" fmla="*/ 2147483647 h 192"/>
                <a:gd name="T28" fmla="*/ 2147483647 w 176"/>
                <a:gd name="T29" fmla="*/ 2147483647 h 192"/>
                <a:gd name="T30" fmla="*/ 2147483647 w 176"/>
                <a:gd name="T31" fmla="*/ 2147483647 h 192"/>
                <a:gd name="T32" fmla="*/ 2147483647 w 176"/>
                <a:gd name="T33" fmla="*/ 2147483647 h 192"/>
                <a:gd name="T34" fmla="*/ 2147483647 w 176"/>
                <a:gd name="T35" fmla="*/ 2147483647 h 192"/>
                <a:gd name="T36" fmla="*/ 2147483647 w 176"/>
                <a:gd name="T37" fmla="*/ 2147483647 h 192"/>
                <a:gd name="T38" fmla="*/ 2147483647 w 176"/>
                <a:gd name="T39" fmla="*/ 2147483647 h 192"/>
                <a:gd name="T40" fmla="*/ 2147483647 w 176"/>
                <a:gd name="T41" fmla="*/ 2147483647 h 192"/>
                <a:gd name="T42" fmla="*/ 2147483647 w 176"/>
                <a:gd name="T43" fmla="*/ 2147483647 h 192"/>
                <a:gd name="T44" fmla="*/ 2147483647 w 176"/>
                <a:gd name="T45" fmla="*/ 2147483647 h 192"/>
                <a:gd name="T46" fmla="*/ 2147483647 w 176"/>
                <a:gd name="T47" fmla="*/ 2147483647 h 192"/>
                <a:gd name="T48" fmla="*/ 2147483647 w 176"/>
                <a:gd name="T49" fmla="*/ 2147483647 h 192"/>
                <a:gd name="T50" fmla="*/ 2147483647 w 176"/>
                <a:gd name="T51" fmla="*/ 2147483647 h 192"/>
                <a:gd name="T52" fmla="*/ 2147483647 w 176"/>
                <a:gd name="T53" fmla="*/ 2147483647 h 192"/>
                <a:gd name="T54" fmla="*/ 2147483647 w 176"/>
                <a:gd name="T55" fmla="*/ 2147483647 h 192"/>
                <a:gd name="T56" fmla="*/ 2147483647 w 176"/>
                <a:gd name="T57" fmla="*/ 2147483647 h 192"/>
                <a:gd name="T58" fmla="*/ 2147483647 w 176"/>
                <a:gd name="T59" fmla="*/ 2147483647 h 192"/>
                <a:gd name="T60" fmla="*/ 2147483647 w 176"/>
                <a:gd name="T61" fmla="*/ 2147483647 h 192"/>
                <a:gd name="T62" fmla="*/ 2147483647 w 176"/>
                <a:gd name="T63" fmla="*/ 2147483647 h 192"/>
                <a:gd name="T64" fmla="*/ 2147483647 w 176"/>
                <a:gd name="T65" fmla="*/ 2147483647 h 192"/>
                <a:gd name="T66" fmla="*/ 0 w 176"/>
                <a:gd name="T67" fmla="*/ 2147483647 h 192"/>
                <a:gd name="T68" fmla="*/ 0 w 176"/>
                <a:gd name="T69" fmla="*/ 2147483647 h 1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6"/>
                <a:gd name="T106" fmla="*/ 0 h 192"/>
                <a:gd name="T107" fmla="*/ 176 w 176"/>
                <a:gd name="T108" fmla="*/ 192 h 19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6" h="192">
                  <a:moveTo>
                    <a:pt x="0" y="160"/>
                  </a:moveTo>
                  <a:lnTo>
                    <a:pt x="24" y="152"/>
                  </a:lnTo>
                  <a:lnTo>
                    <a:pt x="40" y="152"/>
                  </a:lnTo>
                  <a:lnTo>
                    <a:pt x="72" y="128"/>
                  </a:lnTo>
                  <a:lnTo>
                    <a:pt x="88" y="120"/>
                  </a:lnTo>
                  <a:lnTo>
                    <a:pt x="96" y="104"/>
                  </a:lnTo>
                  <a:lnTo>
                    <a:pt x="104" y="72"/>
                  </a:lnTo>
                  <a:lnTo>
                    <a:pt x="104" y="48"/>
                  </a:lnTo>
                  <a:lnTo>
                    <a:pt x="112" y="32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36" y="8"/>
                  </a:lnTo>
                  <a:lnTo>
                    <a:pt x="160" y="16"/>
                  </a:lnTo>
                  <a:lnTo>
                    <a:pt x="176" y="16"/>
                  </a:lnTo>
                  <a:lnTo>
                    <a:pt x="160" y="32"/>
                  </a:lnTo>
                  <a:lnTo>
                    <a:pt x="144" y="40"/>
                  </a:lnTo>
                  <a:lnTo>
                    <a:pt x="136" y="56"/>
                  </a:lnTo>
                  <a:lnTo>
                    <a:pt x="120" y="40"/>
                  </a:lnTo>
                  <a:lnTo>
                    <a:pt x="104" y="64"/>
                  </a:lnTo>
                  <a:lnTo>
                    <a:pt x="120" y="88"/>
                  </a:lnTo>
                  <a:lnTo>
                    <a:pt x="112" y="112"/>
                  </a:lnTo>
                  <a:lnTo>
                    <a:pt x="104" y="128"/>
                  </a:lnTo>
                  <a:lnTo>
                    <a:pt x="104" y="152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80" y="160"/>
                  </a:lnTo>
                  <a:lnTo>
                    <a:pt x="64" y="160"/>
                  </a:lnTo>
                  <a:lnTo>
                    <a:pt x="56" y="160"/>
                  </a:lnTo>
                  <a:lnTo>
                    <a:pt x="40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8" y="192"/>
                  </a:lnTo>
                  <a:lnTo>
                    <a:pt x="0" y="168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Freeform 574"/>
            <p:cNvSpPr>
              <a:spLocks/>
            </p:cNvSpPr>
            <p:nvPr/>
          </p:nvSpPr>
          <p:spPr bwMode="auto">
            <a:xfrm>
              <a:off x="6877636" y="2488287"/>
              <a:ext cx="42768" cy="203971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Freeform 575"/>
            <p:cNvSpPr>
              <a:spLocks/>
            </p:cNvSpPr>
            <p:nvPr/>
          </p:nvSpPr>
          <p:spPr bwMode="auto">
            <a:xfrm>
              <a:off x="7306413" y="4333893"/>
              <a:ext cx="118435" cy="140367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Freeform 576"/>
            <p:cNvSpPr>
              <a:spLocks/>
            </p:cNvSpPr>
            <p:nvPr/>
          </p:nvSpPr>
          <p:spPr bwMode="auto">
            <a:xfrm>
              <a:off x="6877636" y="2488287"/>
              <a:ext cx="42768" cy="203971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Freeform 577"/>
            <p:cNvSpPr>
              <a:spLocks/>
            </p:cNvSpPr>
            <p:nvPr/>
          </p:nvSpPr>
          <p:spPr bwMode="auto">
            <a:xfrm>
              <a:off x="7306413" y="4333893"/>
              <a:ext cx="118435" cy="140367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Freeform 578"/>
            <p:cNvSpPr>
              <a:spLocks/>
            </p:cNvSpPr>
            <p:nvPr/>
          </p:nvSpPr>
          <p:spPr bwMode="auto">
            <a:xfrm>
              <a:off x="7413881" y="4205589"/>
              <a:ext cx="86633" cy="139271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Freeform 579"/>
            <p:cNvSpPr>
              <a:spLocks/>
            </p:cNvSpPr>
            <p:nvPr/>
          </p:nvSpPr>
          <p:spPr bwMode="auto">
            <a:xfrm>
              <a:off x="6394028" y="3775715"/>
              <a:ext cx="676613" cy="515410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Freeform 580"/>
            <p:cNvSpPr>
              <a:spLocks/>
            </p:cNvSpPr>
            <p:nvPr/>
          </p:nvSpPr>
          <p:spPr bwMode="auto">
            <a:xfrm>
              <a:off x="7413881" y="4205589"/>
              <a:ext cx="86633" cy="139271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Freeform 581"/>
            <p:cNvSpPr>
              <a:spLocks/>
            </p:cNvSpPr>
            <p:nvPr/>
          </p:nvSpPr>
          <p:spPr bwMode="auto">
            <a:xfrm>
              <a:off x="6394028" y="3775715"/>
              <a:ext cx="676613" cy="515410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Freeform 582"/>
            <p:cNvSpPr>
              <a:spLocks/>
            </p:cNvSpPr>
            <p:nvPr/>
          </p:nvSpPr>
          <p:spPr bwMode="auto">
            <a:xfrm>
              <a:off x="6931370" y="4324023"/>
              <a:ext cx="53735" cy="74570"/>
            </a:xfrm>
            <a:custGeom>
              <a:avLst/>
              <a:gdLst>
                <a:gd name="T0" fmla="*/ 0 w 40"/>
                <a:gd name="T1" fmla="*/ 2147483647 h 56"/>
                <a:gd name="T2" fmla="*/ 2147483647 w 40"/>
                <a:gd name="T3" fmla="*/ 2147483647 h 56"/>
                <a:gd name="T4" fmla="*/ 2147483647 w 40"/>
                <a:gd name="T5" fmla="*/ 2147483647 h 56"/>
                <a:gd name="T6" fmla="*/ 2147483647 w 40"/>
                <a:gd name="T7" fmla="*/ 2147483647 h 56"/>
                <a:gd name="T8" fmla="*/ 2147483647 w 40"/>
                <a:gd name="T9" fmla="*/ 2147483647 h 56"/>
                <a:gd name="T10" fmla="*/ 2147483647 w 40"/>
                <a:gd name="T11" fmla="*/ 2147483647 h 56"/>
                <a:gd name="T12" fmla="*/ 2147483647 w 40"/>
                <a:gd name="T13" fmla="*/ 0 h 56"/>
                <a:gd name="T14" fmla="*/ 2147483647 w 40"/>
                <a:gd name="T15" fmla="*/ 2147483647 h 56"/>
                <a:gd name="T16" fmla="*/ 0 w 40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56"/>
                <a:gd name="T29" fmla="*/ 40 w 40"/>
                <a:gd name="T30" fmla="*/ 56 h 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56">
                  <a:moveTo>
                    <a:pt x="0" y="8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32" y="40"/>
                  </a:lnTo>
                  <a:lnTo>
                    <a:pt x="40" y="16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Freeform 583"/>
            <p:cNvSpPr>
              <a:spLocks/>
            </p:cNvSpPr>
            <p:nvPr/>
          </p:nvSpPr>
          <p:spPr bwMode="auto">
            <a:xfrm>
              <a:off x="6104521" y="3486208"/>
              <a:ext cx="172169" cy="183135"/>
            </a:xfrm>
            <a:custGeom>
              <a:avLst/>
              <a:gdLst>
                <a:gd name="T0" fmla="*/ 0 w 128"/>
                <a:gd name="T1" fmla="*/ 0 h 136"/>
                <a:gd name="T2" fmla="*/ 2147483647 w 128"/>
                <a:gd name="T3" fmla="*/ 0 h 136"/>
                <a:gd name="T4" fmla="*/ 2147483647 w 128"/>
                <a:gd name="T5" fmla="*/ 2147483647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2147483647 h 136"/>
                <a:gd name="T14" fmla="*/ 2147483647 w 128"/>
                <a:gd name="T15" fmla="*/ 2147483647 h 136"/>
                <a:gd name="T16" fmla="*/ 2147483647 w 128"/>
                <a:gd name="T17" fmla="*/ 2147483647 h 136"/>
                <a:gd name="T18" fmla="*/ 2147483647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0 w 128"/>
                <a:gd name="T33" fmla="*/ 0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136"/>
                <a:gd name="T53" fmla="*/ 128 w 128"/>
                <a:gd name="T54" fmla="*/ 136 h 1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136">
                  <a:moveTo>
                    <a:pt x="0" y="0"/>
                  </a:moveTo>
                  <a:lnTo>
                    <a:pt x="16" y="0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64" y="40"/>
                  </a:lnTo>
                  <a:lnTo>
                    <a:pt x="96" y="72"/>
                  </a:lnTo>
                  <a:lnTo>
                    <a:pt x="104" y="80"/>
                  </a:lnTo>
                  <a:lnTo>
                    <a:pt x="120" y="104"/>
                  </a:lnTo>
                  <a:lnTo>
                    <a:pt x="128" y="128"/>
                  </a:lnTo>
                  <a:lnTo>
                    <a:pt x="112" y="136"/>
                  </a:lnTo>
                  <a:lnTo>
                    <a:pt x="88" y="120"/>
                  </a:lnTo>
                  <a:lnTo>
                    <a:pt x="64" y="104"/>
                  </a:lnTo>
                  <a:lnTo>
                    <a:pt x="48" y="72"/>
                  </a:lnTo>
                  <a:lnTo>
                    <a:pt x="40" y="64"/>
                  </a:lnTo>
                  <a:lnTo>
                    <a:pt x="24" y="48"/>
                  </a:lnTo>
                  <a:lnTo>
                    <a:pt x="8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Freeform 584"/>
            <p:cNvSpPr>
              <a:spLocks/>
            </p:cNvSpPr>
            <p:nvPr/>
          </p:nvSpPr>
          <p:spPr bwMode="auto">
            <a:xfrm>
              <a:off x="6330424" y="3454407"/>
              <a:ext cx="160106" cy="182038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Freeform 585"/>
            <p:cNvSpPr>
              <a:spLocks/>
            </p:cNvSpPr>
            <p:nvPr/>
          </p:nvSpPr>
          <p:spPr bwMode="auto">
            <a:xfrm>
              <a:off x="6694501" y="3582710"/>
              <a:ext cx="311439" cy="172169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Freeform 586"/>
            <p:cNvSpPr>
              <a:spLocks/>
            </p:cNvSpPr>
            <p:nvPr/>
          </p:nvSpPr>
          <p:spPr bwMode="auto">
            <a:xfrm>
              <a:off x="6330424" y="3454407"/>
              <a:ext cx="160106" cy="182038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Freeform 587"/>
            <p:cNvSpPr>
              <a:spLocks/>
            </p:cNvSpPr>
            <p:nvPr/>
          </p:nvSpPr>
          <p:spPr bwMode="auto">
            <a:xfrm>
              <a:off x="6694501" y="3582710"/>
              <a:ext cx="311439" cy="172169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Freeform 588"/>
            <p:cNvSpPr>
              <a:spLocks/>
            </p:cNvSpPr>
            <p:nvPr/>
          </p:nvSpPr>
          <p:spPr bwMode="auto">
            <a:xfrm>
              <a:off x="6501497" y="3261402"/>
              <a:ext cx="96502" cy="128304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Freeform 589"/>
            <p:cNvSpPr>
              <a:spLocks/>
            </p:cNvSpPr>
            <p:nvPr/>
          </p:nvSpPr>
          <p:spPr bwMode="auto">
            <a:xfrm>
              <a:off x="6544265" y="3411638"/>
              <a:ext cx="75666" cy="63604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Freeform 590"/>
            <p:cNvSpPr>
              <a:spLocks/>
            </p:cNvSpPr>
            <p:nvPr/>
          </p:nvSpPr>
          <p:spPr bwMode="auto">
            <a:xfrm>
              <a:off x="6505883" y="3261402"/>
              <a:ext cx="96502" cy="128304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Freeform 591"/>
            <p:cNvSpPr>
              <a:spLocks/>
            </p:cNvSpPr>
            <p:nvPr/>
          </p:nvSpPr>
          <p:spPr bwMode="auto">
            <a:xfrm>
              <a:off x="6544265" y="3411638"/>
              <a:ext cx="75666" cy="63604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Freeform 592"/>
            <p:cNvSpPr>
              <a:spLocks/>
            </p:cNvSpPr>
            <p:nvPr/>
          </p:nvSpPr>
          <p:spPr bwMode="auto">
            <a:xfrm>
              <a:off x="6490530" y="3550909"/>
              <a:ext cx="97599" cy="118435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0 w 72"/>
                <a:gd name="T5" fmla="*/ 2147483647 h 88"/>
                <a:gd name="T6" fmla="*/ 0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0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88"/>
                <a:gd name="T74" fmla="*/ 72 w 72"/>
                <a:gd name="T75" fmla="*/ 88 h 8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88">
                  <a:moveTo>
                    <a:pt x="8" y="88"/>
                  </a:moveTo>
                  <a:lnTo>
                    <a:pt x="8" y="72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56" y="8"/>
                  </a:lnTo>
                  <a:lnTo>
                    <a:pt x="32" y="16"/>
                  </a:lnTo>
                  <a:lnTo>
                    <a:pt x="24" y="32"/>
                  </a:lnTo>
                  <a:lnTo>
                    <a:pt x="56" y="32"/>
                  </a:lnTo>
                  <a:lnTo>
                    <a:pt x="56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48" y="88"/>
                  </a:lnTo>
                  <a:lnTo>
                    <a:pt x="32" y="72"/>
                  </a:lnTo>
                  <a:lnTo>
                    <a:pt x="24" y="56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Freeform 593"/>
            <p:cNvSpPr>
              <a:spLocks/>
            </p:cNvSpPr>
            <p:nvPr/>
          </p:nvSpPr>
          <p:spPr bwMode="auto">
            <a:xfrm>
              <a:off x="6265724" y="3690179"/>
              <a:ext cx="182038" cy="42768"/>
            </a:xfrm>
            <a:custGeom>
              <a:avLst/>
              <a:gdLst>
                <a:gd name="T0" fmla="*/ 0 w 136"/>
                <a:gd name="T1" fmla="*/ 0 h 32"/>
                <a:gd name="T2" fmla="*/ 2147483647 w 136"/>
                <a:gd name="T3" fmla="*/ 0 h 32"/>
                <a:gd name="T4" fmla="*/ 2147483647 w 136"/>
                <a:gd name="T5" fmla="*/ 0 h 32"/>
                <a:gd name="T6" fmla="*/ 2147483647 w 136"/>
                <a:gd name="T7" fmla="*/ 0 h 32"/>
                <a:gd name="T8" fmla="*/ 2147483647 w 136"/>
                <a:gd name="T9" fmla="*/ 2147483647 h 32"/>
                <a:gd name="T10" fmla="*/ 2147483647 w 136"/>
                <a:gd name="T11" fmla="*/ 2147483647 h 32"/>
                <a:gd name="T12" fmla="*/ 2147483647 w 136"/>
                <a:gd name="T13" fmla="*/ 2147483647 h 32"/>
                <a:gd name="T14" fmla="*/ 2147483647 w 136"/>
                <a:gd name="T15" fmla="*/ 2147483647 h 32"/>
                <a:gd name="T16" fmla="*/ 2147483647 w 136"/>
                <a:gd name="T17" fmla="*/ 2147483647 h 32"/>
                <a:gd name="T18" fmla="*/ 2147483647 w 136"/>
                <a:gd name="T19" fmla="*/ 2147483647 h 32"/>
                <a:gd name="T20" fmla="*/ 0 w 136"/>
                <a:gd name="T21" fmla="*/ 0 h 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32"/>
                <a:gd name="T35" fmla="*/ 136 w 136"/>
                <a:gd name="T36" fmla="*/ 32 h 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32">
                  <a:moveTo>
                    <a:pt x="0" y="0"/>
                  </a:moveTo>
                  <a:lnTo>
                    <a:pt x="40" y="0"/>
                  </a:lnTo>
                  <a:lnTo>
                    <a:pt x="64" y="0"/>
                  </a:lnTo>
                  <a:lnTo>
                    <a:pt x="80" y="0"/>
                  </a:lnTo>
                  <a:lnTo>
                    <a:pt x="96" y="8"/>
                  </a:lnTo>
                  <a:lnTo>
                    <a:pt x="128" y="16"/>
                  </a:lnTo>
                  <a:lnTo>
                    <a:pt x="136" y="32"/>
                  </a:lnTo>
                  <a:lnTo>
                    <a:pt x="104" y="24"/>
                  </a:lnTo>
                  <a:lnTo>
                    <a:pt x="80" y="24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Freeform 594"/>
            <p:cNvSpPr>
              <a:spLocks/>
            </p:cNvSpPr>
            <p:nvPr/>
          </p:nvSpPr>
          <p:spPr bwMode="auto">
            <a:xfrm>
              <a:off x="3462773" y="2551891"/>
              <a:ext cx="107468" cy="129401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Freeform 595"/>
            <p:cNvSpPr>
              <a:spLocks/>
            </p:cNvSpPr>
            <p:nvPr/>
          </p:nvSpPr>
          <p:spPr bwMode="auto">
            <a:xfrm>
              <a:off x="3012063" y="3174769"/>
              <a:ext cx="193004" cy="53735"/>
            </a:xfrm>
            <a:custGeom>
              <a:avLst/>
              <a:gdLst>
                <a:gd name="T0" fmla="*/ 2147483647 w 144"/>
                <a:gd name="T1" fmla="*/ 2147483647 h 40"/>
                <a:gd name="T2" fmla="*/ 2147483647 w 144"/>
                <a:gd name="T3" fmla="*/ 0 h 40"/>
                <a:gd name="T4" fmla="*/ 2147483647 w 144"/>
                <a:gd name="T5" fmla="*/ 0 h 40"/>
                <a:gd name="T6" fmla="*/ 2147483647 w 144"/>
                <a:gd name="T7" fmla="*/ 2147483647 h 40"/>
                <a:gd name="T8" fmla="*/ 2147483647 w 144"/>
                <a:gd name="T9" fmla="*/ 2147483647 h 40"/>
                <a:gd name="T10" fmla="*/ 2147483647 w 144"/>
                <a:gd name="T11" fmla="*/ 2147483647 h 40"/>
                <a:gd name="T12" fmla="*/ 2147483647 w 144"/>
                <a:gd name="T13" fmla="*/ 2147483647 h 40"/>
                <a:gd name="T14" fmla="*/ 2147483647 w 144"/>
                <a:gd name="T15" fmla="*/ 2147483647 h 40"/>
                <a:gd name="T16" fmla="*/ 2147483647 w 144"/>
                <a:gd name="T17" fmla="*/ 2147483647 h 40"/>
                <a:gd name="T18" fmla="*/ 2147483647 w 144"/>
                <a:gd name="T19" fmla="*/ 2147483647 h 40"/>
                <a:gd name="T20" fmla="*/ 2147483647 w 144"/>
                <a:gd name="T21" fmla="*/ 2147483647 h 40"/>
                <a:gd name="T22" fmla="*/ 2147483647 w 144"/>
                <a:gd name="T23" fmla="*/ 2147483647 h 40"/>
                <a:gd name="T24" fmla="*/ 2147483647 w 144"/>
                <a:gd name="T25" fmla="*/ 2147483647 h 40"/>
                <a:gd name="T26" fmla="*/ 2147483647 w 144"/>
                <a:gd name="T27" fmla="*/ 2147483647 h 40"/>
                <a:gd name="T28" fmla="*/ 0 w 144"/>
                <a:gd name="T29" fmla="*/ 2147483647 h 40"/>
                <a:gd name="T30" fmla="*/ 2147483647 w 144"/>
                <a:gd name="T31" fmla="*/ 2147483647 h 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4"/>
                <a:gd name="T49" fmla="*/ 0 h 40"/>
                <a:gd name="T50" fmla="*/ 144 w 144"/>
                <a:gd name="T51" fmla="*/ 40 h 4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4" h="40">
                  <a:moveTo>
                    <a:pt x="8" y="8"/>
                  </a:moveTo>
                  <a:lnTo>
                    <a:pt x="32" y="0"/>
                  </a:lnTo>
                  <a:lnTo>
                    <a:pt x="80" y="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36" y="32"/>
                  </a:lnTo>
                  <a:lnTo>
                    <a:pt x="144" y="40"/>
                  </a:lnTo>
                  <a:lnTo>
                    <a:pt x="136" y="40"/>
                  </a:lnTo>
                  <a:lnTo>
                    <a:pt x="104" y="40"/>
                  </a:lnTo>
                  <a:lnTo>
                    <a:pt x="96" y="32"/>
                  </a:lnTo>
                  <a:lnTo>
                    <a:pt x="88" y="24"/>
                  </a:lnTo>
                  <a:lnTo>
                    <a:pt x="64" y="16"/>
                  </a:lnTo>
                  <a:lnTo>
                    <a:pt x="40" y="16"/>
                  </a:lnTo>
                  <a:lnTo>
                    <a:pt x="24" y="16"/>
                  </a:lnTo>
                  <a:lnTo>
                    <a:pt x="0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Freeform 596"/>
            <p:cNvSpPr>
              <a:spLocks/>
            </p:cNvSpPr>
            <p:nvPr/>
          </p:nvSpPr>
          <p:spPr bwMode="auto">
            <a:xfrm>
              <a:off x="3205068" y="3239470"/>
              <a:ext cx="117338" cy="31802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Freeform 597"/>
            <p:cNvSpPr>
              <a:spLocks/>
            </p:cNvSpPr>
            <p:nvPr/>
          </p:nvSpPr>
          <p:spPr bwMode="auto">
            <a:xfrm>
              <a:off x="3462773" y="2551891"/>
              <a:ext cx="107468" cy="129401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Freeform 598"/>
            <p:cNvSpPr>
              <a:spLocks/>
            </p:cNvSpPr>
            <p:nvPr/>
          </p:nvSpPr>
          <p:spPr bwMode="auto">
            <a:xfrm>
              <a:off x="3205068" y="3239470"/>
              <a:ext cx="117338" cy="31802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599"/>
            <p:cNvSpPr>
              <a:spLocks/>
            </p:cNvSpPr>
            <p:nvPr/>
          </p:nvSpPr>
          <p:spPr bwMode="auto">
            <a:xfrm>
              <a:off x="4665761" y="2874296"/>
              <a:ext cx="53735" cy="32898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600"/>
            <p:cNvSpPr>
              <a:spLocks/>
            </p:cNvSpPr>
            <p:nvPr/>
          </p:nvSpPr>
          <p:spPr bwMode="auto">
            <a:xfrm>
              <a:off x="4612027" y="2809596"/>
              <a:ext cx="21932" cy="43865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601"/>
            <p:cNvSpPr>
              <a:spLocks/>
            </p:cNvSpPr>
            <p:nvPr/>
          </p:nvSpPr>
          <p:spPr bwMode="auto">
            <a:xfrm>
              <a:off x="4665761" y="2874296"/>
              <a:ext cx="53735" cy="32898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602"/>
            <p:cNvSpPr>
              <a:spLocks/>
            </p:cNvSpPr>
            <p:nvPr/>
          </p:nvSpPr>
          <p:spPr bwMode="auto">
            <a:xfrm>
              <a:off x="4612027" y="2809596"/>
              <a:ext cx="21932" cy="43865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Freeform 603"/>
            <p:cNvSpPr>
              <a:spLocks/>
            </p:cNvSpPr>
            <p:nvPr/>
          </p:nvSpPr>
          <p:spPr bwMode="auto">
            <a:xfrm>
              <a:off x="4602157" y="2766828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Freeform 604"/>
            <p:cNvSpPr>
              <a:spLocks/>
            </p:cNvSpPr>
            <p:nvPr/>
          </p:nvSpPr>
          <p:spPr bwMode="auto">
            <a:xfrm>
              <a:off x="5160335" y="2896229"/>
              <a:ext cx="31802" cy="10966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Freeform 605"/>
            <p:cNvSpPr>
              <a:spLocks/>
            </p:cNvSpPr>
            <p:nvPr/>
          </p:nvSpPr>
          <p:spPr bwMode="auto">
            <a:xfrm>
              <a:off x="4602157" y="2766828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Freeform 606"/>
            <p:cNvSpPr>
              <a:spLocks/>
            </p:cNvSpPr>
            <p:nvPr/>
          </p:nvSpPr>
          <p:spPr bwMode="auto">
            <a:xfrm>
              <a:off x="5160335" y="2896229"/>
              <a:ext cx="31802" cy="10966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Rectangle 607"/>
            <p:cNvSpPr>
              <a:spLocks noChangeArrowheads="1"/>
            </p:cNvSpPr>
            <p:nvPr/>
          </p:nvSpPr>
          <p:spPr bwMode="auto">
            <a:xfrm>
              <a:off x="5062736" y="3057432"/>
              <a:ext cx="0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60" name="Freeform 608"/>
            <p:cNvSpPr>
              <a:spLocks/>
            </p:cNvSpPr>
            <p:nvPr/>
          </p:nvSpPr>
          <p:spPr bwMode="auto">
            <a:xfrm>
              <a:off x="4912500" y="2799726"/>
              <a:ext cx="311439" cy="117338"/>
            </a:xfrm>
            <a:custGeom>
              <a:avLst/>
              <a:gdLst>
                <a:gd name="T0" fmla="*/ 2147483647 w 232"/>
                <a:gd name="T1" fmla="*/ 2147483647 h 88"/>
                <a:gd name="T2" fmla="*/ 2147483647 w 232"/>
                <a:gd name="T3" fmla="*/ 2147483647 h 88"/>
                <a:gd name="T4" fmla="*/ 2147483647 w 232"/>
                <a:gd name="T5" fmla="*/ 2147483647 h 88"/>
                <a:gd name="T6" fmla="*/ 2147483647 w 232"/>
                <a:gd name="T7" fmla="*/ 2147483647 h 88"/>
                <a:gd name="T8" fmla="*/ 2147483647 w 232"/>
                <a:gd name="T9" fmla="*/ 2147483647 h 88"/>
                <a:gd name="T10" fmla="*/ 2147483647 w 232"/>
                <a:gd name="T11" fmla="*/ 2147483647 h 88"/>
                <a:gd name="T12" fmla="*/ 2147483647 w 232"/>
                <a:gd name="T13" fmla="*/ 2147483647 h 88"/>
                <a:gd name="T14" fmla="*/ 2147483647 w 232"/>
                <a:gd name="T15" fmla="*/ 2147483647 h 88"/>
                <a:gd name="T16" fmla="*/ 2147483647 w 232"/>
                <a:gd name="T17" fmla="*/ 2147483647 h 88"/>
                <a:gd name="T18" fmla="*/ 2147483647 w 232"/>
                <a:gd name="T19" fmla="*/ 0 h 88"/>
                <a:gd name="T20" fmla="*/ 2147483647 w 232"/>
                <a:gd name="T21" fmla="*/ 0 h 88"/>
                <a:gd name="T22" fmla="*/ 2147483647 w 232"/>
                <a:gd name="T23" fmla="*/ 0 h 88"/>
                <a:gd name="T24" fmla="*/ 2147483647 w 232"/>
                <a:gd name="T25" fmla="*/ 2147483647 h 88"/>
                <a:gd name="T26" fmla="*/ 2147483647 w 232"/>
                <a:gd name="T27" fmla="*/ 2147483647 h 88"/>
                <a:gd name="T28" fmla="*/ 2147483647 w 232"/>
                <a:gd name="T29" fmla="*/ 2147483647 h 88"/>
                <a:gd name="T30" fmla="*/ 2147483647 w 232"/>
                <a:gd name="T31" fmla="*/ 0 h 88"/>
                <a:gd name="T32" fmla="*/ 2147483647 w 232"/>
                <a:gd name="T33" fmla="*/ 0 h 88"/>
                <a:gd name="T34" fmla="*/ 2147483647 w 232"/>
                <a:gd name="T35" fmla="*/ 0 h 88"/>
                <a:gd name="T36" fmla="*/ 2147483647 w 232"/>
                <a:gd name="T37" fmla="*/ 0 h 88"/>
                <a:gd name="T38" fmla="*/ 2147483647 w 232"/>
                <a:gd name="T39" fmla="*/ 0 h 88"/>
                <a:gd name="T40" fmla="*/ 2147483647 w 232"/>
                <a:gd name="T41" fmla="*/ 2147483647 h 88"/>
                <a:gd name="T42" fmla="*/ 2147483647 w 232"/>
                <a:gd name="T43" fmla="*/ 2147483647 h 88"/>
                <a:gd name="T44" fmla="*/ 2147483647 w 232"/>
                <a:gd name="T45" fmla="*/ 2147483647 h 88"/>
                <a:gd name="T46" fmla="*/ 2147483647 w 232"/>
                <a:gd name="T47" fmla="*/ 2147483647 h 88"/>
                <a:gd name="T48" fmla="*/ 2147483647 w 232"/>
                <a:gd name="T49" fmla="*/ 2147483647 h 88"/>
                <a:gd name="T50" fmla="*/ 0 w 232"/>
                <a:gd name="T51" fmla="*/ 2147483647 h 88"/>
                <a:gd name="T52" fmla="*/ 2147483647 w 232"/>
                <a:gd name="T53" fmla="*/ 2147483647 h 88"/>
                <a:gd name="T54" fmla="*/ 2147483647 w 232"/>
                <a:gd name="T55" fmla="*/ 2147483647 h 88"/>
                <a:gd name="T56" fmla="*/ 2147483647 w 232"/>
                <a:gd name="T57" fmla="*/ 2147483647 h 88"/>
                <a:gd name="T58" fmla="*/ 2147483647 w 232"/>
                <a:gd name="T59" fmla="*/ 2147483647 h 88"/>
                <a:gd name="T60" fmla="*/ 2147483647 w 232"/>
                <a:gd name="T61" fmla="*/ 2147483647 h 88"/>
                <a:gd name="T62" fmla="*/ 2147483647 w 232"/>
                <a:gd name="T63" fmla="*/ 2147483647 h 88"/>
                <a:gd name="T64" fmla="*/ 2147483647 w 232"/>
                <a:gd name="T65" fmla="*/ 2147483647 h 88"/>
                <a:gd name="T66" fmla="*/ 2147483647 w 232"/>
                <a:gd name="T67" fmla="*/ 2147483647 h 88"/>
                <a:gd name="T68" fmla="*/ 2147483647 w 232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2"/>
                <a:gd name="T106" fmla="*/ 0 h 88"/>
                <a:gd name="T107" fmla="*/ 232 w 232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2" h="88">
                  <a:moveTo>
                    <a:pt x="136" y="80"/>
                  </a:moveTo>
                  <a:lnTo>
                    <a:pt x="144" y="80"/>
                  </a:lnTo>
                  <a:lnTo>
                    <a:pt x="184" y="80"/>
                  </a:lnTo>
                  <a:lnTo>
                    <a:pt x="208" y="72"/>
                  </a:lnTo>
                  <a:lnTo>
                    <a:pt x="224" y="72"/>
                  </a:lnTo>
                  <a:lnTo>
                    <a:pt x="232" y="72"/>
                  </a:lnTo>
                  <a:lnTo>
                    <a:pt x="232" y="64"/>
                  </a:lnTo>
                  <a:lnTo>
                    <a:pt x="232" y="32"/>
                  </a:lnTo>
                  <a:lnTo>
                    <a:pt x="216" y="8"/>
                  </a:lnTo>
                  <a:lnTo>
                    <a:pt x="208" y="0"/>
                  </a:lnTo>
                  <a:lnTo>
                    <a:pt x="200" y="0"/>
                  </a:lnTo>
                  <a:lnTo>
                    <a:pt x="192" y="0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52" y="8"/>
                  </a:lnTo>
                  <a:lnTo>
                    <a:pt x="136" y="0"/>
                  </a:lnTo>
                  <a:lnTo>
                    <a:pt x="128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64" y="8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24" y="80"/>
                  </a:lnTo>
                  <a:lnTo>
                    <a:pt x="56" y="80"/>
                  </a:lnTo>
                  <a:lnTo>
                    <a:pt x="64" y="80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120" y="88"/>
                  </a:lnTo>
                  <a:lnTo>
                    <a:pt x="13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609"/>
            <p:cNvSpPr>
              <a:spLocks/>
            </p:cNvSpPr>
            <p:nvPr/>
          </p:nvSpPr>
          <p:spPr bwMode="auto">
            <a:xfrm>
              <a:off x="5062736" y="2896229"/>
              <a:ext cx="118435" cy="107468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2147483647 w 88"/>
                <a:gd name="T27" fmla="*/ 2147483647 h 80"/>
                <a:gd name="T28" fmla="*/ 2147483647 w 88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80"/>
                <a:gd name="T47" fmla="*/ 88 w 88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Freeform 610"/>
            <p:cNvSpPr>
              <a:spLocks/>
            </p:cNvSpPr>
            <p:nvPr/>
          </p:nvSpPr>
          <p:spPr bwMode="auto">
            <a:xfrm>
              <a:off x="5041900" y="2981765"/>
              <a:ext cx="85536" cy="7566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"/>
                <a:gd name="T49" fmla="*/ 0 h 56"/>
                <a:gd name="T50" fmla="*/ 64 w 64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" name="Freeform 611"/>
            <p:cNvSpPr>
              <a:spLocks/>
            </p:cNvSpPr>
            <p:nvPr/>
          </p:nvSpPr>
          <p:spPr bwMode="auto">
            <a:xfrm>
              <a:off x="5062736" y="2896229"/>
              <a:ext cx="118435" cy="107468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2147483647 w 88"/>
                <a:gd name="T25" fmla="*/ 2147483647 h 80"/>
                <a:gd name="T26" fmla="*/ 0 w 88"/>
                <a:gd name="T27" fmla="*/ 2147483647 h 80"/>
                <a:gd name="T28" fmla="*/ 2147483647 w 88"/>
                <a:gd name="T29" fmla="*/ 2147483647 h 80"/>
                <a:gd name="T30" fmla="*/ 2147483647 w 88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80"/>
                <a:gd name="T50" fmla="*/ 88 w 88"/>
                <a:gd name="T51" fmla="*/ 80 h 8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Freeform 612"/>
            <p:cNvSpPr>
              <a:spLocks/>
            </p:cNvSpPr>
            <p:nvPr/>
          </p:nvSpPr>
          <p:spPr bwMode="auto">
            <a:xfrm>
              <a:off x="5041900" y="2981765"/>
              <a:ext cx="85536" cy="7566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2147483647 w 64"/>
                <a:gd name="T33" fmla="*/ 2147483647 h 56"/>
                <a:gd name="T34" fmla="*/ 2147483647 w 64"/>
                <a:gd name="T35" fmla="*/ 2147483647 h 56"/>
                <a:gd name="T36" fmla="*/ 2147483647 w 64"/>
                <a:gd name="T37" fmla="*/ 2147483647 h 56"/>
                <a:gd name="T38" fmla="*/ 2147483647 w 64"/>
                <a:gd name="T39" fmla="*/ 2147483647 h 56"/>
                <a:gd name="T40" fmla="*/ 2147483647 w 64"/>
                <a:gd name="T41" fmla="*/ 0 h 56"/>
                <a:gd name="T42" fmla="*/ 2147483647 w 64"/>
                <a:gd name="T43" fmla="*/ 0 h 56"/>
                <a:gd name="T44" fmla="*/ 2147483647 w 64"/>
                <a:gd name="T45" fmla="*/ 2147483647 h 56"/>
                <a:gd name="T46" fmla="*/ 2147483647 w 64"/>
                <a:gd name="T47" fmla="*/ 2147483647 h 56"/>
                <a:gd name="T48" fmla="*/ 2147483647 w 64"/>
                <a:gd name="T49" fmla="*/ 2147483647 h 56"/>
                <a:gd name="T50" fmla="*/ 2147483647 w 64"/>
                <a:gd name="T51" fmla="*/ 2147483647 h 56"/>
                <a:gd name="T52" fmla="*/ 0 w 64"/>
                <a:gd name="T53" fmla="*/ 2147483647 h 56"/>
                <a:gd name="T54" fmla="*/ 2147483647 w 64"/>
                <a:gd name="T55" fmla="*/ 2147483647 h 56"/>
                <a:gd name="T56" fmla="*/ 2147483647 w 64"/>
                <a:gd name="T57" fmla="*/ 2147483647 h 56"/>
                <a:gd name="T58" fmla="*/ 2147483647 w 64"/>
                <a:gd name="T59" fmla="*/ 2147483647 h 56"/>
                <a:gd name="T60" fmla="*/ 2147483647 w 64"/>
                <a:gd name="T61" fmla="*/ 2147483647 h 56"/>
                <a:gd name="T62" fmla="*/ 2147483647 w 64"/>
                <a:gd name="T63" fmla="*/ 2147483647 h 56"/>
                <a:gd name="T64" fmla="*/ 2147483647 w 64"/>
                <a:gd name="T65" fmla="*/ 2147483647 h 56"/>
                <a:gd name="T66" fmla="*/ 2147483647 w 64"/>
                <a:gd name="T67" fmla="*/ 2147483647 h 56"/>
                <a:gd name="T68" fmla="*/ 2147483647 w 64"/>
                <a:gd name="T69" fmla="*/ 2147483647 h 56"/>
                <a:gd name="T70" fmla="*/ 2147483647 w 64"/>
                <a:gd name="T71" fmla="*/ 2147483647 h 56"/>
                <a:gd name="T72" fmla="*/ 2147483647 w 64"/>
                <a:gd name="T73" fmla="*/ 2147483647 h 56"/>
                <a:gd name="T74" fmla="*/ 2147483647 w 64"/>
                <a:gd name="T75" fmla="*/ 2147483647 h 56"/>
                <a:gd name="T76" fmla="*/ 2147483647 w 64"/>
                <a:gd name="T77" fmla="*/ 2147483647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4"/>
                <a:gd name="T118" fmla="*/ 0 h 56"/>
                <a:gd name="T119" fmla="*/ 64 w 64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Freeform 613"/>
            <p:cNvSpPr>
              <a:spLocks/>
            </p:cNvSpPr>
            <p:nvPr/>
          </p:nvSpPr>
          <p:spPr bwMode="auto">
            <a:xfrm>
              <a:off x="5342373" y="3132002"/>
              <a:ext cx="85536" cy="53734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Freeform 614"/>
            <p:cNvSpPr>
              <a:spLocks/>
            </p:cNvSpPr>
            <p:nvPr/>
          </p:nvSpPr>
          <p:spPr bwMode="auto">
            <a:xfrm>
              <a:off x="5353340" y="3153934"/>
              <a:ext cx="128304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0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0 h 112"/>
                <a:gd name="T22" fmla="*/ 2147483647 w 96"/>
                <a:gd name="T23" fmla="*/ 0 h 112"/>
                <a:gd name="T24" fmla="*/ 2147483647 w 96"/>
                <a:gd name="T25" fmla="*/ 0 h 112"/>
                <a:gd name="T26" fmla="*/ 2147483647 w 96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6"/>
                <a:gd name="T43" fmla="*/ 0 h 112"/>
                <a:gd name="T44" fmla="*/ 96 w 96"/>
                <a:gd name="T45" fmla="*/ 112 h 1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6" h="112">
                  <a:moveTo>
                    <a:pt x="40" y="24"/>
                  </a:moveTo>
                  <a:lnTo>
                    <a:pt x="40" y="48"/>
                  </a:lnTo>
                  <a:lnTo>
                    <a:pt x="16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112"/>
                  </a:lnTo>
                  <a:lnTo>
                    <a:pt x="48" y="88"/>
                  </a:lnTo>
                  <a:lnTo>
                    <a:pt x="72" y="56"/>
                  </a:lnTo>
                  <a:lnTo>
                    <a:pt x="80" y="40"/>
                  </a:lnTo>
                  <a:lnTo>
                    <a:pt x="96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Freeform 615"/>
            <p:cNvSpPr>
              <a:spLocks/>
            </p:cNvSpPr>
            <p:nvPr/>
          </p:nvSpPr>
          <p:spPr bwMode="auto">
            <a:xfrm>
              <a:off x="5192137" y="3250436"/>
              <a:ext cx="182038" cy="107468"/>
            </a:xfrm>
            <a:custGeom>
              <a:avLst/>
              <a:gdLst>
                <a:gd name="T0" fmla="*/ 2147483647 w 136"/>
                <a:gd name="T1" fmla="*/ 0 h 80"/>
                <a:gd name="T2" fmla="*/ 2147483647 w 136"/>
                <a:gd name="T3" fmla="*/ 2147483647 h 80"/>
                <a:gd name="T4" fmla="*/ 2147483647 w 136"/>
                <a:gd name="T5" fmla="*/ 2147483647 h 80"/>
                <a:gd name="T6" fmla="*/ 2147483647 w 136"/>
                <a:gd name="T7" fmla="*/ 2147483647 h 80"/>
                <a:gd name="T8" fmla="*/ 0 w 136"/>
                <a:gd name="T9" fmla="*/ 2147483647 h 80"/>
                <a:gd name="T10" fmla="*/ 2147483647 w 136"/>
                <a:gd name="T11" fmla="*/ 2147483647 h 80"/>
                <a:gd name="T12" fmla="*/ 2147483647 w 136"/>
                <a:gd name="T13" fmla="*/ 2147483647 h 80"/>
                <a:gd name="T14" fmla="*/ 2147483647 w 136"/>
                <a:gd name="T15" fmla="*/ 2147483647 h 80"/>
                <a:gd name="T16" fmla="*/ 2147483647 w 136"/>
                <a:gd name="T17" fmla="*/ 2147483647 h 80"/>
                <a:gd name="T18" fmla="*/ 2147483647 w 136"/>
                <a:gd name="T19" fmla="*/ 2147483647 h 80"/>
                <a:gd name="T20" fmla="*/ 2147483647 w 136"/>
                <a:gd name="T21" fmla="*/ 2147483647 h 80"/>
                <a:gd name="T22" fmla="*/ 2147483647 w 136"/>
                <a:gd name="T23" fmla="*/ 2147483647 h 80"/>
                <a:gd name="T24" fmla="*/ 2147483647 w 136"/>
                <a:gd name="T25" fmla="*/ 2147483647 h 80"/>
                <a:gd name="T26" fmla="*/ 2147483647 w 136"/>
                <a:gd name="T27" fmla="*/ 0 h 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6"/>
                <a:gd name="T43" fmla="*/ 0 h 80"/>
                <a:gd name="T44" fmla="*/ 136 w 136"/>
                <a:gd name="T45" fmla="*/ 80 h 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6" h="80">
                  <a:moveTo>
                    <a:pt x="120" y="0"/>
                  </a:moveTo>
                  <a:lnTo>
                    <a:pt x="72" y="16"/>
                  </a:lnTo>
                  <a:lnTo>
                    <a:pt x="56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80"/>
                  </a:lnTo>
                  <a:lnTo>
                    <a:pt x="48" y="72"/>
                  </a:lnTo>
                  <a:lnTo>
                    <a:pt x="64" y="72"/>
                  </a:lnTo>
                  <a:lnTo>
                    <a:pt x="80" y="56"/>
                  </a:lnTo>
                  <a:lnTo>
                    <a:pt x="104" y="48"/>
                  </a:lnTo>
                  <a:lnTo>
                    <a:pt x="136" y="40"/>
                  </a:lnTo>
                  <a:lnTo>
                    <a:pt x="128" y="8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Freeform 616"/>
            <p:cNvSpPr>
              <a:spLocks/>
            </p:cNvSpPr>
            <p:nvPr/>
          </p:nvSpPr>
          <p:spPr bwMode="auto">
            <a:xfrm>
              <a:off x="5062736" y="3003697"/>
              <a:ext cx="344338" cy="289507"/>
            </a:xfrm>
            <a:custGeom>
              <a:avLst/>
              <a:gdLst>
                <a:gd name="T0" fmla="*/ 2147483647 w 256"/>
                <a:gd name="T1" fmla="*/ 2147483647 h 216"/>
                <a:gd name="T2" fmla="*/ 2147483647 w 256"/>
                <a:gd name="T3" fmla="*/ 2147483647 h 216"/>
                <a:gd name="T4" fmla="*/ 2147483647 w 256"/>
                <a:gd name="T5" fmla="*/ 2147483647 h 216"/>
                <a:gd name="T6" fmla="*/ 2147483647 w 256"/>
                <a:gd name="T7" fmla="*/ 2147483647 h 216"/>
                <a:gd name="T8" fmla="*/ 2147483647 w 256"/>
                <a:gd name="T9" fmla="*/ 2147483647 h 216"/>
                <a:gd name="T10" fmla="*/ 2147483647 w 256"/>
                <a:gd name="T11" fmla="*/ 2147483647 h 216"/>
                <a:gd name="T12" fmla="*/ 2147483647 w 256"/>
                <a:gd name="T13" fmla="*/ 2147483647 h 216"/>
                <a:gd name="T14" fmla="*/ 2147483647 w 256"/>
                <a:gd name="T15" fmla="*/ 2147483647 h 216"/>
                <a:gd name="T16" fmla="*/ 2147483647 w 256"/>
                <a:gd name="T17" fmla="*/ 2147483647 h 216"/>
                <a:gd name="T18" fmla="*/ 2147483647 w 256"/>
                <a:gd name="T19" fmla="*/ 2147483647 h 216"/>
                <a:gd name="T20" fmla="*/ 2147483647 w 256"/>
                <a:gd name="T21" fmla="*/ 2147483647 h 216"/>
                <a:gd name="T22" fmla="*/ 2147483647 w 256"/>
                <a:gd name="T23" fmla="*/ 2147483647 h 216"/>
                <a:gd name="T24" fmla="*/ 2147483647 w 256"/>
                <a:gd name="T25" fmla="*/ 0 h 216"/>
                <a:gd name="T26" fmla="*/ 2147483647 w 256"/>
                <a:gd name="T27" fmla="*/ 0 h 216"/>
                <a:gd name="T28" fmla="*/ 2147483647 w 256"/>
                <a:gd name="T29" fmla="*/ 0 h 216"/>
                <a:gd name="T30" fmla="*/ 2147483647 w 256"/>
                <a:gd name="T31" fmla="*/ 2147483647 h 216"/>
                <a:gd name="T32" fmla="*/ 2147483647 w 256"/>
                <a:gd name="T33" fmla="*/ 2147483647 h 216"/>
                <a:gd name="T34" fmla="*/ 2147483647 w 256"/>
                <a:gd name="T35" fmla="*/ 2147483647 h 216"/>
                <a:gd name="T36" fmla="*/ 2147483647 w 256"/>
                <a:gd name="T37" fmla="*/ 2147483647 h 216"/>
                <a:gd name="T38" fmla="*/ 2147483647 w 256"/>
                <a:gd name="T39" fmla="*/ 2147483647 h 216"/>
                <a:gd name="T40" fmla="*/ 0 w 256"/>
                <a:gd name="T41" fmla="*/ 2147483647 h 216"/>
                <a:gd name="T42" fmla="*/ 2147483647 w 256"/>
                <a:gd name="T43" fmla="*/ 2147483647 h 216"/>
                <a:gd name="T44" fmla="*/ 2147483647 w 256"/>
                <a:gd name="T45" fmla="*/ 2147483647 h 216"/>
                <a:gd name="T46" fmla="*/ 2147483647 w 256"/>
                <a:gd name="T47" fmla="*/ 2147483647 h 216"/>
                <a:gd name="T48" fmla="*/ 2147483647 w 256"/>
                <a:gd name="T49" fmla="*/ 2147483647 h 216"/>
                <a:gd name="T50" fmla="*/ 2147483647 w 256"/>
                <a:gd name="T51" fmla="*/ 2147483647 h 216"/>
                <a:gd name="T52" fmla="*/ 2147483647 w 256"/>
                <a:gd name="T53" fmla="*/ 2147483647 h 216"/>
                <a:gd name="T54" fmla="*/ 2147483647 w 256"/>
                <a:gd name="T55" fmla="*/ 2147483647 h 216"/>
                <a:gd name="T56" fmla="*/ 2147483647 w 256"/>
                <a:gd name="T57" fmla="*/ 2147483647 h 216"/>
                <a:gd name="T58" fmla="*/ 2147483647 w 256"/>
                <a:gd name="T59" fmla="*/ 2147483647 h 216"/>
                <a:gd name="T60" fmla="*/ 2147483647 w 256"/>
                <a:gd name="T61" fmla="*/ 2147483647 h 216"/>
                <a:gd name="T62" fmla="*/ 2147483647 w 256"/>
                <a:gd name="T63" fmla="*/ 2147483647 h 216"/>
                <a:gd name="T64" fmla="*/ 2147483647 w 256"/>
                <a:gd name="T65" fmla="*/ 2147483647 h 2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6"/>
                <a:gd name="T100" fmla="*/ 0 h 216"/>
                <a:gd name="T101" fmla="*/ 256 w 256"/>
                <a:gd name="T102" fmla="*/ 216 h 21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6" h="216">
                  <a:moveTo>
                    <a:pt x="256" y="136"/>
                  </a:moveTo>
                  <a:lnTo>
                    <a:pt x="224" y="128"/>
                  </a:lnTo>
                  <a:lnTo>
                    <a:pt x="208" y="112"/>
                  </a:lnTo>
                  <a:lnTo>
                    <a:pt x="216" y="96"/>
                  </a:lnTo>
                  <a:lnTo>
                    <a:pt x="208" y="96"/>
                  </a:lnTo>
                  <a:lnTo>
                    <a:pt x="192" y="88"/>
                  </a:lnTo>
                  <a:lnTo>
                    <a:pt x="184" y="64"/>
                  </a:lnTo>
                  <a:lnTo>
                    <a:pt x="168" y="48"/>
                  </a:lnTo>
                  <a:lnTo>
                    <a:pt x="160" y="48"/>
                  </a:lnTo>
                  <a:lnTo>
                    <a:pt x="144" y="40"/>
                  </a:lnTo>
                  <a:lnTo>
                    <a:pt x="112" y="32"/>
                  </a:lnTo>
                  <a:lnTo>
                    <a:pt x="104" y="24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8" y="56"/>
                  </a:lnTo>
                  <a:lnTo>
                    <a:pt x="40" y="112"/>
                  </a:lnTo>
                  <a:lnTo>
                    <a:pt x="56" y="128"/>
                  </a:lnTo>
                  <a:lnTo>
                    <a:pt x="64" y="152"/>
                  </a:lnTo>
                  <a:lnTo>
                    <a:pt x="72" y="184"/>
                  </a:lnTo>
                  <a:lnTo>
                    <a:pt x="96" y="208"/>
                  </a:lnTo>
                  <a:lnTo>
                    <a:pt x="96" y="216"/>
                  </a:lnTo>
                  <a:lnTo>
                    <a:pt x="112" y="208"/>
                  </a:lnTo>
                  <a:lnTo>
                    <a:pt x="152" y="208"/>
                  </a:lnTo>
                  <a:lnTo>
                    <a:pt x="168" y="200"/>
                  </a:lnTo>
                  <a:lnTo>
                    <a:pt x="216" y="184"/>
                  </a:lnTo>
                  <a:lnTo>
                    <a:pt x="256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Freeform 617"/>
            <p:cNvSpPr>
              <a:spLocks/>
            </p:cNvSpPr>
            <p:nvPr/>
          </p:nvSpPr>
          <p:spPr bwMode="auto">
            <a:xfrm>
              <a:off x="5353340" y="3185735"/>
              <a:ext cx="53734" cy="64701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0 h 48"/>
                <a:gd name="T8" fmla="*/ 0 w 40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48"/>
                <a:gd name="T17" fmla="*/ 40 w 40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48">
                  <a:moveTo>
                    <a:pt x="0" y="48"/>
                  </a:moveTo>
                  <a:lnTo>
                    <a:pt x="16" y="40"/>
                  </a:lnTo>
                  <a:lnTo>
                    <a:pt x="40" y="24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618"/>
            <p:cNvSpPr>
              <a:spLocks/>
            </p:cNvSpPr>
            <p:nvPr/>
          </p:nvSpPr>
          <p:spPr bwMode="auto">
            <a:xfrm>
              <a:off x="5127437" y="2896229"/>
              <a:ext cx="172168" cy="171072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619"/>
            <p:cNvSpPr>
              <a:spLocks/>
            </p:cNvSpPr>
            <p:nvPr/>
          </p:nvSpPr>
          <p:spPr bwMode="auto">
            <a:xfrm>
              <a:off x="5342373" y="3132002"/>
              <a:ext cx="85536" cy="53734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Freeform 620"/>
            <p:cNvSpPr>
              <a:spLocks/>
            </p:cNvSpPr>
            <p:nvPr/>
          </p:nvSpPr>
          <p:spPr bwMode="auto">
            <a:xfrm>
              <a:off x="5127437" y="2896229"/>
              <a:ext cx="172168" cy="171072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Freeform 621"/>
            <p:cNvSpPr>
              <a:spLocks/>
            </p:cNvSpPr>
            <p:nvPr/>
          </p:nvSpPr>
          <p:spPr bwMode="auto">
            <a:xfrm>
              <a:off x="5223939" y="2842495"/>
              <a:ext cx="322405" cy="300473"/>
            </a:xfrm>
            <a:custGeom>
              <a:avLst/>
              <a:gdLst>
                <a:gd name="T0" fmla="*/ 2147483647 w 240"/>
                <a:gd name="T1" fmla="*/ 2147483647 h 224"/>
                <a:gd name="T2" fmla="*/ 2147483647 w 240"/>
                <a:gd name="T3" fmla="*/ 2147483647 h 224"/>
                <a:gd name="T4" fmla="*/ 2147483647 w 240"/>
                <a:gd name="T5" fmla="*/ 2147483647 h 224"/>
                <a:gd name="T6" fmla="*/ 2147483647 w 240"/>
                <a:gd name="T7" fmla="*/ 2147483647 h 224"/>
                <a:gd name="T8" fmla="*/ 2147483647 w 240"/>
                <a:gd name="T9" fmla="*/ 2147483647 h 224"/>
                <a:gd name="T10" fmla="*/ 2147483647 w 240"/>
                <a:gd name="T11" fmla="*/ 2147483647 h 224"/>
                <a:gd name="T12" fmla="*/ 2147483647 w 240"/>
                <a:gd name="T13" fmla="*/ 2147483647 h 224"/>
                <a:gd name="T14" fmla="*/ 2147483647 w 240"/>
                <a:gd name="T15" fmla="*/ 2147483647 h 224"/>
                <a:gd name="T16" fmla="*/ 2147483647 w 240"/>
                <a:gd name="T17" fmla="*/ 2147483647 h 224"/>
                <a:gd name="T18" fmla="*/ 2147483647 w 240"/>
                <a:gd name="T19" fmla="*/ 2147483647 h 224"/>
                <a:gd name="T20" fmla="*/ 2147483647 w 240"/>
                <a:gd name="T21" fmla="*/ 2147483647 h 224"/>
                <a:gd name="T22" fmla="*/ 2147483647 w 240"/>
                <a:gd name="T23" fmla="*/ 2147483647 h 224"/>
                <a:gd name="T24" fmla="*/ 2147483647 w 240"/>
                <a:gd name="T25" fmla="*/ 2147483647 h 224"/>
                <a:gd name="T26" fmla="*/ 2147483647 w 240"/>
                <a:gd name="T27" fmla="*/ 2147483647 h 224"/>
                <a:gd name="T28" fmla="*/ 2147483647 w 240"/>
                <a:gd name="T29" fmla="*/ 2147483647 h 224"/>
                <a:gd name="T30" fmla="*/ 2147483647 w 240"/>
                <a:gd name="T31" fmla="*/ 2147483647 h 224"/>
                <a:gd name="T32" fmla="*/ 2147483647 w 240"/>
                <a:gd name="T33" fmla="*/ 2147483647 h 224"/>
                <a:gd name="T34" fmla="*/ 2147483647 w 240"/>
                <a:gd name="T35" fmla="*/ 2147483647 h 224"/>
                <a:gd name="T36" fmla="*/ 2147483647 w 240"/>
                <a:gd name="T37" fmla="*/ 2147483647 h 224"/>
                <a:gd name="T38" fmla="*/ 2147483647 w 240"/>
                <a:gd name="T39" fmla="*/ 0 h 224"/>
                <a:gd name="T40" fmla="*/ 2147483647 w 240"/>
                <a:gd name="T41" fmla="*/ 2147483647 h 224"/>
                <a:gd name="T42" fmla="*/ 2147483647 w 240"/>
                <a:gd name="T43" fmla="*/ 2147483647 h 224"/>
                <a:gd name="T44" fmla="*/ 0 w 240"/>
                <a:gd name="T45" fmla="*/ 0 h 224"/>
                <a:gd name="T46" fmla="*/ 0 w 240"/>
                <a:gd name="T47" fmla="*/ 2147483647 h 224"/>
                <a:gd name="T48" fmla="*/ 0 w 240"/>
                <a:gd name="T49" fmla="*/ 2147483647 h 224"/>
                <a:gd name="T50" fmla="*/ 2147483647 w 240"/>
                <a:gd name="T51" fmla="*/ 2147483647 h 224"/>
                <a:gd name="T52" fmla="*/ 2147483647 w 240"/>
                <a:gd name="T53" fmla="*/ 2147483647 h 224"/>
                <a:gd name="T54" fmla="*/ 2147483647 w 240"/>
                <a:gd name="T55" fmla="*/ 2147483647 h 224"/>
                <a:gd name="T56" fmla="*/ 2147483647 w 240"/>
                <a:gd name="T57" fmla="*/ 2147483647 h 224"/>
                <a:gd name="T58" fmla="*/ 2147483647 w 240"/>
                <a:gd name="T59" fmla="*/ 2147483647 h 224"/>
                <a:gd name="T60" fmla="*/ 2147483647 w 240"/>
                <a:gd name="T61" fmla="*/ 2147483647 h 224"/>
                <a:gd name="T62" fmla="*/ 2147483647 w 240"/>
                <a:gd name="T63" fmla="*/ 2147483647 h 224"/>
                <a:gd name="T64" fmla="*/ 2147483647 w 240"/>
                <a:gd name="T65" fmla="*/ 2147483647 h 224"/>
                <a:gd name="T66" fmla="*/ 2147483647 w 240"/>
                <a:gd name="T67" fmla="*/ 2147483647 h 224"/>
                <a:gd name="T68" fmla="*/ 2147483647 w 240"/>
                <a:gd name="T69" fmla="*/ 2147483647 h 224"/>
                <a:gd name="T70" fmla="*/ 2147483647 w 240"/>
                <a:gd name="T71" fmla="*/ 2147483647 h 224"/>
                <a:gd name="T72" fmla="*/ 2147483647 w 240"/>
                <a:gd name="T73" fmla="*/ 2147483647 h 224"/>
                <a:gd name="T74" fmla="*/ 2147483647 w 240"/>
                <a:gd name="T75" fmla="*/ 2147483647 h 224"/>
                <a:gd name="T76" fmla="*/ 2147483647 w 240"/>
                <a:gd name="T77" fmla="*/ 2147483647 h 224"/>
                <a:gd name="T78" fmla="*/ 2147483647 w 240"/>
                <a:gd name="T79" fmla="*/ 2147483647 h 224"/>
                <a:gd name="T80" fmla="*/ 2147483647 w 240"/>
                <a:gd name="T81" fmla="*/ 2147483647 h 224"/>
                <a:gd name="T82" fmla="*/ 2147483647 w 240"/>
                <a:gd name="T83" fmla="*/ 2147483647 h 224"/>
                <a:gd name="T84" fmla="*/ 2147483647 w 240"/>
                <a:gd name="T85" fmla="*/ 2147483647 h 224"/>
                <a:gd name="T86" fmla="*/ 2147483647 w 240"/>
                <a:gd name="T87" fmla="*/ 2147483647 h 224"/>
                <a:gd name="T88" fmla="*/ 2147483647 w 240"/>
                <a:gd name="T89" fmla="*/ 2147483647 h 224"/>
                <a:gd name="T90" fmla="*/ 2147483647 w 240"/>
                <a:gd name="T91" fmla="*/ 2147483647 h 2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40"/>
                <a:gd name="T139" fmla="*/ 0 h 224"/>
                <a:gd name="T140" fmla="*/ 240 w 240"/>
                <a:gd name="T141" fmla="*/ 224 h 22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40" h="224">
                  <a:moveTo>
                    <a:pt x="208" y="152"/>
                  </a:moveTo>
                  <a:lnTo>
                    <a:pt x="216" y="128"/>
                  </a:lnTo>
                  <a:lnTo>
                    <a:pt x="200" y="120"/>
                  </a:lnTo>
                  <a:lnTo>
                    <a:pt x="200" y="104"/>
                  </a:lnTo>
                  <a:lnTo>
                    <a:pt x="208" y="88"/>
                  </a:lnTo>
                  <a:lnTo>
                    <a:pt x="208" y="48"/>
                  </a:lnTo>
                  <a:lnTo>
                    <a:pt x="192" y="48"/>
                  </a:lnTo>
                  <a:lnTo>
                    <a:pt x="176" y="32"/>
                  </a:lnTo>
                  <a:lnTo>
                    <a:pt x="160" y="24"/>
                  </a:lnTo>
                  <a:lnTo>
                    <a:pt x="144" y="24"/>
                  </a:lnTo>
                  <a:lnTo>
                    <a:pt x="120" y="32"/>
                  </a:lnTo>
                  <a:lnTo>
                    <a:pt x="120" y="40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72" y="40"/>
                  </a:lnTo>
                  <a:lnTo>
                    <a:pt x="56" y="40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24" y="16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6" y="64"/>
                  </a:lnTo>
                  <a:lnTo>
                    <a:pt x="16" y="80"/>
                  </a:lnTo>
                  <a:lnTo>
                    <a:pt x="16" y="96"/>
                  </a:lnTo>
                  <a:lnTo>
                    <a:pt x="40" y="120"/>
                  </a:lnTo>
                  <a:lnTo>
                    <a:pt x="48" y="136"/>
                  </a:lnTo>
                  <a:lnTo>
                    <a:pt x="56" y="152"/>
                  </a:lnTo>
                  <a:lnTo>
                    <a:pt x="56" y="144"/>
                  </a:lnTo>
                  <a:lnTo>
                    <a:pt x="72" y="160"/>
                  </a:lnTo>
                  <a:lnTo>
                    <a:pt x="88" y="176"/>
                  </a:lnTo>
                  <a:lnTo>
                    <a:pt x="112" y="192"/>
                  </a:lnTo>
                  <a:lnTo>
                    <a:pt x="136" y="200"/>
                  </a:lnTo>
                  <a:lnTo>
                    <a:pt x="152" y="192"/>
                  </a:lnTo>
                  <a:lnTo>
                    <a:pt x="168" y="208"/>
                  </a:lnTo>
                  <a:lnTo>
                    <a:pt x="208" y="224"/>
                  </a:lnTo>
                  <a:lnTo>
                    <a:pt x="216" y="224"/>
                  </a:lnTo>
                  <a:lnTo>
                    <a:pt x="216" y="208"/>
                  </a:lnTo>
                  <a:lnTo>
                    <a:pt x="240" y="200"/>
                  </a:lnTo>
                  <a:lnTo>
                    <a:pt x="232" y="184"/>
                  </a:lnTo>
                  <a:lnTo>
                    <a:pt x="232" y="176"/>
                  </a:lnTo>
                  <a:lnTo>
                    <a:pt x="216" y="160"/>
                  </a:lnTo>
                  <a:lnTo>
                    <a:pt x="208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Freeform 622"/>
            <p:cNvSpPr>
              <a:spLocks/>
            </p:cNvSpPr>
            <p:nvPr/>
          </p:nvSpPr>
          <p:spPr bwMode="auto">
            <a:xfrm>
              <a:off x="5503576" y="2907195"/>
              <a:ext cx="278541" cy="256608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2147483647 h 192"/>
                <a:gd name="T24" fmla="*/ 2147483647 w 208"/>
                <a:gd name="T25" fmla="*/ 0 h 192"/>
                <a:gd name="T26" fmla="*/ 2147483647 w 208"/>
                <a:gd name="T27" fmla="*/ 0 h 192"/>
                <a:gd name="T28" fmla="*/ 2147483647 w 208"/>
                <a:gd name="T29" fmla="*/ 0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2147483647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0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2147483647 w 208"/>
                <a:gd name="T67" fmla="*/ 2147483647 h 192"/>
                <a:gd name="T68" fmla="*/ 2147483647 w 208"/>
                <a:gd name="T69" fmla="*/ 2147483647 h 192"/>
                <a:gd name="T70" fmla="*/ 2147483647 w 208"/>
                <a:gd name="T71" fmla="*/ 2147483647 h 192"/>
                <a:gd name="T72" fmla="*/ 2147483647 w 208"/>
                <a:gd name="T73" fmla="*/ 2147483647 h 192"/>
                <a:gd name="T74" fmla="*/ 2147483647 w 208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192"/>
                <a:gd name="T116" fmla="*/ 208 w 208"/>
                <a:gd name="T117" fmla="*/ 192 h 19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192">
                  <a:moveTo>
                    <a:pt x="112" y="184"/>
                  </a:moveTo>
                  <a:lnTo>
                    <a:pt x="128" y="176"/>
                  </a:lnTo>
                  <a:lnTo>
                    <a:pt x="120" y="160"/>
                  </a:lnTo>
                  <a:lnTo>
                    <a:pt x="112" y="144"/>
                  </a:lnTo>
                  <a:lnTo>
                    <a:pt x="120" y="136"/>
                  </a:lnTo>
                  <a:lnTo>
                    <a:pt x="136" y="136"/>
                  </a:lnTo>
                  <a:lnTo>
                    <a:pt x="160" y="96"/>
                  </a:lnTo>
                  <a:lnTo>
                    <a:pt x="168" y="80"/>
                  </a:lnTo>
                  <a:lnTo>
                    <a:pt x="176" y="64"/>
                  </a:lnTo>
                  <a:lnTo>
                    <a:pt x="168" y="56"/>
                  </a:lnTo>
                  <a:lnTo>
                    <a:pt x="168" y="3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52" y="0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0" y="40"/>
                  </a:lnTo>
                  <a:lnTo>
                    <a:pt x="112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80" y="80"/>
                  </a:lnTo>
                  <a:lnTo>
                    <a:pt x="72" y="88"/>
                  </a:lnTo>
                  <a:lnTo>
                    <a:pt x="56" y="112"/>
                  </a:lnTo>
                  <a:lnTo>
                    <a:pt x="32" y="112"/>
                  </a:lnTo>
                  <a:lnTo>
                    <a:pt x="16" y="104"/>
                  </a:lnTo>
                  <a:lnTo>
                    <a:pt x="0" y="104"/>
                  </a:lnTo>
                  <a:lnTo>
                    <a:pt x="8" y="112"/>
                  </a:lnTo>
                  <a:lnTo>
                    <a:pt x="24" y="128"/>
                  </a:lnTo>
                  <a:lnTo>
                    <a:pt x="24" y="136"/>
                  </a:lnTo>
                  <a:lnTo>
                    <a:pt x="32" y="152"/>
                  </a:lnTo>
                  <a:lnTo>
                    <a:pt x="8" y="160"/>
                  </a:lnTo>
                  <a:lnTo>
                    <a:pt x="8" y="176"/>
                  </a:lnTo>
                  <a:lnTo>
                    <a:pt x="32" y="168"/>
                  </a:lnTo>
                  <a:lnTo>
                    <a:pt x="72" y="168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112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Freeform 623"/>
            <p:cNvSpPr>
              <a:spLocks/>
            </p:cNvSpPr>
            <p:nvPr/>
          </p:nvSpPr>
          <p:spPr bwMode="auto">
            <a:xfrm>
              <a:off x="5622010" y="2928031"/>
              <a:ext cx="493477" cy="515410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2147483647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2147483647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68"/>
                <a:gd name="T109" fmla="*/ 0 h 384"/>
                <a:gd name="T110" fmla="*/ 368 w 368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Freeform 624"/>
            <p:cNvSpPr>
              <a:spLocks/>
            </p:cNvSpPr>
            <p:nvPr/>
          </p:nvSpPr>
          <p:spPr bwMode="auto">
            <a:xfrm>
              <a:off x="5492609" y="2874296"/>
              <a:ext cx="246739" cy="183135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0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2147483647 h 136"/>
                <a:gd name="T20" fmla="*/ 2147483647 w 184"/>
                <a:gd name="T21" fmla="*/ 2147483647 h 136"/>
                <a:gd name="T22" fmla="*/ 2147483647 w 184"/>
                <a:gd name="T23" fmla="*/ 2147483647 h 136"/>
                <a:gd name="T24" fmla="*/ 2147483647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2147483647 w 184"/>
                <a:gd name="T57" fmla="*/ 2147483647 h 136"/>
                <a:gd name="T58" fmla="*/ 2147483647 w 184"/>
                <a:gd name="T59" fmla="*/ 2147483647 h 136"/>
                <a:gd name="T60" fmla="*/ 2147483647 w 184"/>
                <a:gd name="T61" fmla="*/ 2147483647 h 136"/>
                <a:gd name="T62" fmla="*/ 2147483647 w 184"/>
                <a:gd name="T63" fmla="*/ 2147483647 h 136"/>
                <a:gd name="T64" fmla="*/ 2147483647 w 184"/>
                <a:gd name="T65" fmla="*/ 2147483647 h 136"/>
                <a:gd name="T66" fmla="*/ 2147483647 w 184"/>
                <a:gd name="T67" fmla="*/ 2147483647 h 136"/>
                <a:gd name="T68" fmla="*/ 2147483647 w 184"/>
                <a:gd name="T69" fmla="*/ 2147483647 h 1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4"/>
                <a:gd name="T106" fmla="*/ 0 h 136"/>
                <a:gd name="T107" fmla="*/ 184 w 184"/>
                <a:gd name="T108" fmla="*/ 136 h 1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4" h="136">
                  <a:moveTo>
                    <a:pt x="168" y="8"/>
                  </a:moveTo>
                  <a:lnTo>
                    <a:pt x="152" y="16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8"/>
                  </a:lnTo>
                  <a:lnTo>
                    <a:pt x="112" y="16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32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8" y="128"/>
                  </a:lnTo>
                  <a:lnTo>
                    <a:pt x="24" y="128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0" y="112"/>
                  </a:lnTo>
                  <a:lnTo>
                    <a:pt x="88" y="104"/>
                  </a:lnTo>
                  <a:lnTo>
                    <a:pt x="112" y="96"/>
                  </a:lnTo>
                  <a:lnTo>
                    <a:pt x="120" y="80"/>
                  </a:lnTo>
                  <a:lnTo>
                    <a:pt x="120" y="72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36" y="32"/>
                  </a:lnTo>
                  <a:lnTo>
                    <a:pt x="160" y="24"/>
                  </a:lnTo>
                  <a:lnTo>
                    <a:pt x="184" y="24"/>
                  </a:lnTo>
                  <a:lnTo>
                    <a:pt x="176" y="8"/>
                  </a:lnTo>
                  <a:lnTo>
                    <a:pt x="16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Freeform 625"/>
            <p:cNvSpPr>
              <a:spLocks/>
            </p:cNvSpPr>
            <p:nvPr/>
          </p:nvSpPr>
          <p:spPr bwMode="auto">
            <a:xfrm>
              <a:off x="6039821" y="3078267"/>
              <a:ext cx="203971" cy="472642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2147483647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2147483647 w 152"/>
                <a:gd name="T17" fmla="*/ 2147483647 h 352"/>
                <a:gd name="T18" fmla="*/ 2147483647 w 152"/>
                <a:gd name="T19" fmla="*/ 0 h 352"/>
                <a:gd name="T20" fmla="*/ 2147483647 w 152"/>
                <a:gd name="T21" fmla="*/ 0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0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2147483647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2147483647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626"/>
            <p:cNvSpPr>
              <a:spLocks/>
            </p:cNvSpPr>
            <p:nvPr/>
          </p:nvSpPr>
          <p:spPr bwMode="auto">
            <a:xfrm>
              <a:off x="5622010" y="2928031"/>
              <a:ext cx="493477" cy="515410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0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0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2147483647 w 368"/>
                <a:gd name="T73" fmla="*/ 2147483647 h 384"/>
                <a:gd name="T74" fmla="*/ 2147483647 w 368"/>
                <a:gd name="T75" fmla="*/ 2147483647 h 3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8"/>
                <a:gd name="T115" fmla="*/ 0 h 384"/>
                <a:gd name="T116" fmla="*/ 368 w 368"/>
                <a:gd name="T117" fmla="*/ 384 h 3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Freeform 627"/>
            <p:cNvSpPr>
              <a:spLocks/>
            </p:cNvSpPr>
            <p:nvPr/>
          </p:nvSpPr>
          <p:spPr bwMode="auto">
            <a:xfrm>
              <a:off x="6039821" y="3078267"/>
              <a:ext cx="203971" cy="472642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0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0 w 152"/>
                <a:gd name="T17" fmla="*/ 2147483647 h 352"/>
                <a:gd name="T18" fmla="*/ 2147483647 w 152"/>
                <a:gd name="T19" fmla="*/ 2147483647 h 352"/>
                <a:gd name="T20" fmla="*/ 2147483647 w 152"/>
                <a:gd name="T21" fmla="*/ 2147483647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2147483647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0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0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Freeform 628"/>
            <p:cNvSpPr>
              <a:spLocks/>
            </p:cNvSpPr>
            <p:nvPr/>
          </p:nvSpPr>
          <p:spPr bwMode="auto">
            <a:xfrm>
              <a:off x="6136324" y="3217538"/>
              <a:ext cx="129401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629"/>
            <p:cNvSpPr>
              <a:spLocks/>
            </p:cNvSpPr>
            <p:nvPr/>
          </p:nvSpPr>
          <p:spPr bwMode="auto">
            <a:xfrm>
              <a:off x="5954285" y="3121035"/>
              <a:ext cx="85536" cy="7566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4"/>
                <a:gd name="T43" fmla="*/ 0 h 56"/>
                <a:gd name="T44" fmla="*/ 64 w 64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Freeform 630"/>
            <p:cNvSpPr>
              <a:spLocks/>
            </p:cNvSpPr>
            <p:nvPr/>
          </p:nvSpPr>
          <p:spPr bwMode="auto">
            <a:xfrm>
              <a:off x="6136324" y="3217538"/>
              <a:ext cx="129401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Freeform 631"/>
            <p:cNvSpPr>
              <a:spLocks/>
            </p:cNvSpPr>
            <p:nvPr/>
          </p:nvSpPr>
          <p:spPr bwMode="auto">
            <a:xfrm>
              <a:off x="5954285" y="3121035"/>
              <a:ext cx="85536" cy="7566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4"/>
                <a:gd name="T46" fmla="*/ 0 h 56"/>
                <a:gd name="T47" fmla="*/ 64 w 64"/>
                <a:gd name="T48" fmla="*/ 56 h 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632"/>
            <p:cNvSpPr>
              <a:spLocks/>
            </p:cNvSpPr>
            <p:nvPr/>
          </p:nvSpPr>
          <p:spPr bwMode="auto">
            <a:xfrm>
              <a:off x="4815998" y="2412621"/>
              <a:ext cx="107468" cy="75666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0 h 56"/>
                <a:gd name="T6" fmla="*/ 2147483647 w 80"/>
                <a:gd name="T7" fmla="*/ 2147483647 h 56"/>
                <a:gd name="T8" fmla="*/ 2147483647 w 80"/>
                <a:gd name="T9" fmla="*/ 0 h 56"/>
                <a:gd name="T10" fmla="*/ 2147483647 w 80"/>
                <a:gd name="T11" fmla="*/ 0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0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2147483647 h 56"/>
                <a:gd name="T24" fmla="*/ 2147483647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2147483647 w 80"/>
                <a:gd name="T39" fmla="*/ 2147483647 h 56"/>
                <a:gd name="T40" fmla="*/ 2147483647 w 80"/>
                <a:gd name="T41" fmla="*/ 2147483647 h 56"/>
                <a:gd name="T42" fmla="*/ 2147483647 w 80"/>
                <a:gd name="T43" fmla="*/ 2147483647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0"/>
                <a:gd name="T67" fmla="*/ 0 h 56"/>
                <a:gd name="T68" fmla="*/ 80 w 80"/>
                <a:gd name="T69" fmla="*/ 56 h 5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0" h="56">
                  <a:moveTo>
                    <a:pt x="80" y="16"/>
                  </a:moveTo>
                  <a:lnTo>
                    <a:pt x="72" y="8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48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56" y="48"/>
                  </a:lnTo>
                  <a:lnTo>
                    <a:pt x="64" y="48"/>
                  </a:lnTo>
                  <a:lnTo>
                    <a:pt x="64" y="40"/>
                  </a:lnTo>
                  <a:lnTo>
                    <a:pt x="72" y="32"/>
                  </a:lnTo>
                  <a:lnTo>
                    <a:pt x="8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Freeform 633"/>
            <p:cNvSpPr>
              <a:spLocks/>
            </p:cNvSpPr>
            <p:nvPr/>
          </p:nvSpPr>
          <p:spPr bwMode="auto">
            <a:xfrm>
              <a:off x="4869731" y="2316119"/>
              <a:ext cx="75667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Freeform 634"/>
            <p:cNvSpPr>
              <a:spLocks/>
            </p:cNvSpPr>
            <p:nvPr/>
          </p:nvSpPr>
          <p:spPr bwMode="auto">
            <a:xfrm>
              <a:off x="4858765" y="2423587"/>
              <a:ext cx="161203" cy="139270"/>
            </a:xfrm>
            <a:custGeom>
              <a:avLst/>
              <a:gdLst>
                <a:gd name="T0" fmla="*/ 2147483647 w 120"/>
                <a:gd name="T1" fmla="*/ 2147483647 h 104"/>
                <a:gd name="T2" fmla="*/ 2147483647 w 120"/>
                <a:gd name="T3" fmla="*/ 2147483647 h 104"/>
                <a:gd name="T4" fmla="*/ 2147483647 w 120"/>
                <a:gd name="T5" fmla="*/ 2147483647 h 104"/>
                <a:gd name="T6" fmla="*/ 2147483647 w 120"/>
                <a:gd name="T7" fmla="*/ 2147483647 h 104"/>
                <a:gd name="T8" fmla="*/ 2147483647 w 120"/>
                <a:gd name="T9" fmla="*/ 0 h 104"/>
                <a:gd name="T10" fmla="*/ 2147483647 w 120"/>
                <a:gd name="T11" fmla="*/ 2147483647 h 104"/>
                <a:gd name="T12" fmla="*/ 2147483647 w 120"/>
                <a:gd name="T13" fmla="*/ 2147483647 h 104"/>
                <a:gd name="T14" fmla="*/ 2147483647 w 120"/>
                <a:gd name="T15" fmla="*/ 2147483647 h 104"/>
                <a:gd name="T16" fmla="*/ 2147483647 w 120"/>
                <a:gd name="T17" fmla="*/ 2147483647 h 104"/>
                <a:gd name="T18" fmla="*/ 2147483647 w 120"/>
                <a:gd name="T19" fmla="*/ 2147483647 h 104"/>
                <a:gd name="T20" fmla="*/ 2147483647 w 120"/>
                <a:gd name="T21" fmla="*/ 2147483647 h 104"/>
                <a:gd name="T22" fmla="*/ 2147483647 w 120"/>
                <a:gd name="T23" fmla="*/ 2147483647 h 104"/>
                <a:gd name="T24" fmla="*/ 2147483647 w 120"/>
                <a:gd name="T25" fmla="*/ 2147483647 h 104"/>
                <a:gd name="T26" fmla="*/ 2147483647 w 120"/>
                <a:gd name="T27" fmla="*/ 2147483647 h 104"/>
                <a:gd name="T28" fmla="*/ 2147483647 w 120"/>
                <a:gd name="T29" fmla="*/ 2147483647 h 104"/>
                <a:gd name="T30" fmla="*/ 0 w 120"/>
                <a:gd name="T31" fmla="*/ 2147483647 h 104"/>
                <a:gd name="T32" fmla="*/ 2147483647 w 120"/>
                <a:gd name="T33" fmla="*/ 2147483647 h 104"/>
                <a:gd name="T34" fmla="*/ 2147483647 w 120"/>
                <a:gd name="T35" fmla="*/ 2147483647 h 104"/>
                <a:gd name="T36" fmla="*/ 2147483647 w 120"/>
                <a:gd name="T37" fmla="*/ 2147483647 h 104"/>
                <a:gd name="T38" fmla="*/ 2147483647 w 120"/>
                <a:gd name="T39" fmla="*/ 2147483647 h 104"/>
                <a:gd name="T40" fmla="*/ 2147483647 w 120"/>
                <a:gd name="T41" fmla="*/ 2147483647 h 104"/>
                <a:gd name="T42" fmla="*/ 2147483647 w 120"/>
                <a:gd name="T43" fmla="*/ 2147483647 h 104"/>
                <a:gd name="T44" fmla="*/ 2147483647 w 120"/>
                <a:gd name="T45" fmla="*/ 2147483647 h 104"/>
                <a:gd name="T46" fmla="*/ 2147483647 w 120"/>
                <a:gd name="T47" fmla="*/ 2147483647 h 104"/>
                <a:gd name="T48" fmla="*/ 2147483647 w 120"/>
                <a:gd name="T49" fmla="*/ 2147483647 h 104"/>
                <a:gd name="T50" fmla="*/ 2147483647 w 120"/>
                <a:gd name="T51" fmla="*/ 2147483647 h 104"/>
                <a:gd name="T52" fmla="*/ 2147483647 w 120"/>
                <a:gd name="T53" fmla="*/ 2147483647 h 104"/>
                <a:gd name="T54" fmla="*/ 2147483647 w 120"/>
                <a:gd name="T55" fmla="*/ 2147483647 h 10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"/>
                <a:gd name="T85" fmla="*/ 0 h 104"/>
                <a:gd name="T86" fmla="*/ 120 w 120"/>
                <a:gd name="T87" fmla="*/ 104 h 10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" h="104">
                  <a:moveTo>
                    <a:pt x="120" y="56"/>
                  </a:moveTo>
                  <a:lnTo>
                    <a:pt x="112" y="40"/>
                  </a:lnTo>
                  <a:lnTo>
                    <a:pt x="96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16" y="96"/>
                  </a:lnTo>
                  <a:lnTo>
                    <a:pt x="32" y="96"/>
                  </a:lnTo>
                  <a:lnTo>
                    <a:pt x="56" y="104"/>
                  </a:lnTo>
                  <a:lnTo>
                    <a:pt x="80" y="104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12" y="80"/>
                  </a:lnTo>
                  <a:lnTo>
                    <a:pt x="104" y="64"/>
                  </a:lnTo>
                  <a:lnTo>
                    <a:pt x="120" y="64"/>
                  </a:lnTo>
                  <a:lnTo>
                    <a:pt x="12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635"/>
            <p:cNvSpPr>
              <a:spLocks/>
            </p:cNvSpPr>
            <p:nvPr/>
          </p:nvSpPr>
          <p:spPr bwMode="auto">
            <a:xfrm>
              <a:off x="4826964" y="2358887"/>
              <a:ext cx="129401" cy="75667"/>
            </a:xfrm>
            <a:custGeom>
              <a:avLst/>
              <a:gdLst>
                <a:gd name="T0" fmla="*/ 2147483647 w 96"/>
                <a:gd name="T1" fmla="*/ 2147483647 h 56"/>
                <a:gd name="T2" fmla="*/ 2147483647 w 96"/>
                <a:gd name="T3" fmla="*/ 2147483647 h 56"/>
                <a:gd name="T4" fmla="*/ 2147483647 w 96"/>
                <a:gd name="T5" fmla="*/ 2147483647 h 56"/>
                <a:gd name="T6" fmla="*/ 2147483647 w 96"/>
                <a:gd name="T7" fmla="*/ 2147483647 h 56"/>
                <a:gd name="T8" fmla="*/ 2147483647 w 96"/>
                <a:gd name="T9" fmla="*/ 2147483647 h 56"/>
                <a:gd name="T10" fmla="*/ 2147483647 w 96"/>
                <a:gd name="T11" fmla="*/ 2147483647 h 56"/>
                <a:gd name="T12" fmla="*/ 2147483647 w 96"/>
                <a:gd name="T13" fmla="*/ 2147483647 h 56"/>
                <a:gd name="T14" fmla="*/ 2147483647 w 96"/>
                <a:gd name="T15" fmla="*/ 2147483647 h 56"/>
                <a:gd name="T16" fmla="*/ 2147483647 w 96"/>
                <a:gd name="T17" fmla="*/ 2147483647 h 56"/>
                <a:gd name="T18" fmla="*/ 2147483647 w 96"/>
                <a:gd name="T19" fmla="*/ 2147483647 h 56"/>
                <a:gd name="T20" fmla="*/ 2147483647 w 96"/>
                <a:gd name="T21" fmla="*/ 2147483647 h 56"/>
                <a:gd name="T22" fmla="*/ 2147483647 w 96"/>
                <a:gd name="T23" fmla="*/ 0 h 56"/>
                <a:gd name="T24" fmla="*/ 2147483647 w 96"/>
                <a:gd name="T25" fmla="*/ 2147483647 h 56"/>
                <a:gd name="T26" fmla="*/ 2147483647 w 96"/>
                <a:gd name="T27" fmla="*/ 2147483647 h 56"/>
                <a:gd name="T28" fmla="*/ 2147483647 w 96"/>
                <a:gd name="T29" fmla="*/ 2147483647 h 56"/>
                <a:gd name="T30" fmla="*/ 2147483647 w 96"/>
                <a:gd name="T31" fmla="*/ 2147483647 h 56"/>
                <a:gd name="T32" fmla="*/ 0 w 96"/>
                <a:gd name="T33" fmla="*/ 2147483647 h 56"/>
                <a:gd name="T34" fmla="*/ 0 w 96"/>
                <a:gd name="T35" fmla="*/ 2147483647 h 56"/>
                <a:gd name="T36" fmla="*/ 2147483647 w 96"/>
                <a:gd name="T37" fmla="*/ 2147483647 h 56"/>
                <a:gd name="T38" fmla="*/ 2147483647 w 96"/>
                <a:gd name="T39" fmla="*/ 2147483647 h 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56"/>
                <a:gd name="T62" fmla="*/ 96 w 96"/>
                <a:gd name="T63" fmla="*/ 56 h 5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56">
                  <a:moveTo>
                    <a:pt x="32" y="40"/>
                  </a:moveTo>
                  <a:lnTo>
                    <a:pt x="48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96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0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Freeform 636"/>
            <p:cNvSpPr>
              <a:spLocks/>
            </p:cNvSpPr>
            <p:nvPr/>
          </p:nvSpPr>
          <p:spPr bwMode="auto">
            <a:xfrm>
              <a:off x="4202989" y="3357905"/>
              <a:ext cx="129401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2147483647 h 72"/>
                <a:gd name="T14" fmla="*/ 2147483647 w 96"/>
                <a:gd name="T15" fmla="*/ 2147483647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2147483647 w 96"/>
                <a:gd name="T21" fmla="*/ 2147483647 h 72"/>
                <a:gd name="T22" fmla="*/ 2147483647 w 96"/>
                <a:gd name="T23" fmla="*/ 2147483647 h 72"/>
                <a:gd name="T24" fmla="*/ 2147483647 w 96"/>
                <a:gd name="T25" fmla="*/ 2147483647 h 72"/>
                <a:gd name="T26" fmla="*/ 2147483647 w 96"/>
                <a:gd name="T27" fmla="*/ 0 h 72"/>
                <a:gd name="T28" fmla="*/ 2147483647 w 96"/>
                <a:gd name="T29" fmla="*/ 0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0 w 96"/>
                <a:gd name="T37" fmla="*/ 2147483647 h 72"/>
                <a:gd name="T38" fmla="*/ 2147483647 w 96"/>
                <a:gd name="T39" fmla="*/ 2147483647 h 72"/>
                <a:gd name="T40" fmla="*/ 2147483647 w 96"/>
                <a:gd name="T41" fmla="*/ 2147483647 h 72"/>
                <a:gd name="T42" fmla="*/ 2147483647 w 96"/>
                <a:gd name="T43" fmla="*/ 2147483647 h 72"/>
                <a:gd name="T44" fmla="*/ 2147483647 w 96"/>
                <a:gd name="T45" fmla="*/ 2147483647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72"/>
                <a:gd name="T71" fmla="*/ 96 w 96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72">
                  <a:moveTo>
                    <a:pt x="40" y="40"/>
                  </a:moveTo>
                  <a:lnTo>
                    <a:pt x="56" y="40"/>
                  </a:lnTo>
                  <a:lnTo>
                    <a:pt x="64" y="56"/>
                  </a:lnTo>
                  <a:lnTo>
                    <a:pt x="72" y="64"/>
                  </a:lnTo>
                  <a:lnTo>
                    <a:pt x="80" y="72"/>
                  </a:lnTo>
                  <a:lnTo>
                    <a:pt x="88" y="72"/>
                  </a:lnTo>
                  <a:lnTo>
                    <a:pt x="96" y="64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Freeform 637"/>
            <p:cNvSpPr>
              <a:spLocks/>
            </p:cNvSpPr>
            <p:nvPr/>
          </p:nvSpPr>
          <p:spPr bwMode="auto">
            <a:xfrm>
              <a:off x="4171187" y="3293204"/>
              <a:ext cx="107468" cy="7457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0 h 56"/>
                <a:gd name="T20" fmla="*/ 2147483647 w 80"/>
                <a:gd name="T21" fmla="*/ 0 h 56"/>
                <a:gd name="T22" fmla="*/ 2147483647 w 80"/>
                <a:gd name="T23" fmla="*/ 0 h 56"/>
                <a:gd name="T24" fmla="*/ 0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0"/>
                <a:gd name="T49" fmla="*/ 0 h 56"/>
                <a:gd name="T50" fmla="*/ 80 w 80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0" name="Freeform 638"/>
            <p:cNvSpPr>
              <a:spLocks/>
            </p:cNvSpPr>
            <p:nvPr/>
          </p:nvSpPr>
          <p:spPr bwMode="auto">
            <a:xfrm>
              <a:off x="4869731" y="2316119"/>
              <a:ext cx="75667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2147483647 w 56"/>
                <a:gd name="T15" fmla="*/ 0 h 48"/>
                <a:gd name="T16" fmla="*/ 0 w 56"/>
                <a:gd name="T17" fmla="*/ 2147483647 h 48"/>
                <a:gd name="T18" fmla="*/ 0 w 56"/>
                <a:gd name="T19" fmla="*/ 2147483647 h 48"/>
                <a:gd name="T20" fmla="*/ 0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2147483647 w 56"/>
                <a:gd name="T29" fmla="*/ 2147483647 h 48"/>
                <a:gd name="T30" fmla="*/ 2147483647 w 56"/>
                <a:gd name="T31" fmla="*/ 2147483647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6"/>
                <a:gd name="T49" fmla="*/ 0 h 48"/>
                <a:gd name="T50" fmla="*/ 56 w 56"/>
                <a:gd name="T51" fmla="*/ 48 h 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Freeform 639"/>
            <p:cNvSpPr>
              <a:spLocks/>
            </p:cNvSpPr>
            <p:nvPr/>
          </p:nvSpPr>
          <p:spPr bwMode="auto">
            <a:xfrm>
              <a:off x="4171187" y="3293204"/>
              <a:ext cx="107468" cy="7457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0 h 56"/>
                <a:gd name="T24" fmla="*/ 2147483647 w 80"/>
                <a:gd name="T25" fmla="*/ 0 h 56"/>
                <a:gd name="T26" fmla="*/ 2147483647 w 80"/>
                <a:gd name="T27" fmla="*/ 0 h 56"/>
                <a:gd name="T28" fmla="*/ 0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0"/>
                <a:gd name="T58" fmla="*/ 0 h 56"/>
                <a:gd name="T59" fmla="*/ 80 w 80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Freeform 640"/>
            <p:cNvSpPr>
              <a:spLocks/>
            </p:cNvSpPr>
            <p:nvPr/>
          </p:nvSpPr>
          <p:spPr bwMode="auto">
            <a:xfrm>
              <a:off x="4182153" y="3100199"/>
              <a:ext cx="203971" cy="224807"/>
            </a:xfrm>
            <a:custGeom>
              <a:avLst/>
              <a:gdLst>
                <a:gd name="T0" fmla="*/ 2147483647 w 152"/>
                <a:gd name="T1" fmla="*/ 2147483647 h 168"/>
                <a:gd name="T2" fmla="*/ 2147483647 w 152"/>
                <a:gd name="T3" fmla="*/ 2147483647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0 h 168"/>
                <a:gd name="T24" fmla="*/ 2147483647 w 152"/>
                <a:gd name="T25" fmla="*/ 2147483647 h 168"/>
                <a:gd name="T26" fmla="*/ 2147483647 w 152"/>
                <a:gd name="T27" fmla="*/ 2147483647 h 168"/>
                <a:gd name="T28" fmla="*/ 2147483647 w 152"/>
                <a:gd name="T29" fmla="*/ 2147483647 h 168"/>
                <a:gd name="T30" fmla="*/ 2147483647 w 152"/>
                <a:gd name="T31" fmla="*/ 2147483647 h 168"/>
                <a:gd name="T32" fmla="*/ 2147483647 w 152"/>
                <a:gd name="T33" fmla="*/ 2147483647 h 168"/>
                <a:gd name="T34" fmla="*/ 0 w 152"/>
                <a:gd name="T35" fmla="*/ 2147483647 h 168"/>
                <a:gd name="T36" fmla="*/ 2147483647 w 152"/>
                <a:gd name="T37" fmla="*/ 2147483647 h 168"/>
                <a:gd name="T38" fmla="*/ 2147483647 w 152"/>
                <a:gd name="T39" fmla="*/ 2147483647 h 168"/>
                <a:gd name="T40" fmla="*/ 0 w 152"/>
                <a:gd name="T41" fmla="*/ 2147483647 h 168"/>
                <a:gd name="T42" fmla="*/ 2147483647 w 152"/>
                <a:gd name="T43" fmla="*/ 2147483647 h 168"/>
                <a:gd name="T44" fmla="*/ 2147483647 w 152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2"/>
                <a:gd name="T70" fmla="*/ 0 h 168"/>
                <a:gd name="T71" fmla="*/ 152 w 152"/>
                <a:gd name="T72" fmla="*/ 168 h 16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2" h="168">
                  <a:moveTo>
                    <a:pt x="24" y="144"/>
                  </a:moveTo>
                  <a:lnTo>
                    <a:pt x="40" y="152"/>
                  </a:lnTo>
                  <a:lnTo>
                    <a:pt x="48" y="160"/>
                  </a:lnTo>
                  <a:lnTo>
                    <a:pt x="56" y="168"/>
                  </a:lnTo>
                  <a:lnTo>
                    <a:pt x="72" y="152"/>
                  </a:lnTo>
                  <a:lnTo>
                    <a:pt x="80" y="160"/>
                  </a:lnTo>
                  <a:lnTo>
                    <a:pt x="136" y="160"/>
                  </a:lnTo>
                  <a:lnTo>
                    <a:pt x="152" y="152"/>
                  </a:lnTo>
                  <a:lnTo>
                    <a:pt x="144" y="144"/>
                  </a:lnTo>
                  <a:lnTo>
                    <a:pt x="128" y="32"/>
                  </a:lnTo>
                  <a:lnTo>
                    <a:pt x="144" y="32"/>
                  </a:lnTo>
                  <a:lnTo>
                    <a:pt x="104" y="0"/>
                  </a:lnTo>
                  <a:lnTo>
                    <a:pt x="104" y="16"/>
                  </a:lnTo>
                  <a:lnTo>
                    <a:pt x="64" y="16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80"/>
                  </a:lnTo>
                  <a:lnTo>
                    <a:pt x="0" y="80"/>
                  </a:lnTo>
                  <a:lnTo>
                    <a:pt x="8" y="104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16" y="144"/>
                  </a:lnTo>
                  <a:lnTo>
                    <a:pt x="24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3" name="Freeform 641"/>
            <p:cNvSpPr>
              <a:spLocks/>
            </p:cNvSpPr>
            <p:nvPr/>
          </p:nvSpPr>
          <p:spPr bwMode="auto">
            <a:xfrm>
              <a:off x="4880698" y="3013567"/>
              <a:ext cx="193004" cy="183135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2147483647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0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0 h 136"/>
                <a:gd name="T34" fmla="*/ 2147483647 w 144"/>
                <a:gd name="T35" fmla="*/ 2147483647 h 136"/>
                <a:gd name="T36" fmla="*/ 2147483647 w 144"/>
                <a:gd name="T37" fmla="*/ 0 h 136"/>
                <a:gd name="T38" fmla="*/ 2147483647 w 144"/>
                <a:gd name="T39" fmla="*/ 0 h 136"/>
                <a:gd name="T40" fmla="*/ 2147483647 w 144"/>
                <a:gd name="T41" fmla="*/ 2147483647 h 136"/>
                <a:gd name="T42" fmla="*/ 0 w 144"/>
                <a:gd name="T43" fmla="*/ 2147483647 h 1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4"/>
                <a:gd name="T67" fmla="*/ 0 h 136"/>
                <a:gd name="T68" fmla="*/ 144 w 144"/>
                <a:gd name="T69" fmla="*/ 136 h 1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4" h="136">
                  <a:moveTo>
                    <a:pt x="0" y="16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8" y="136"/>
                  </a:lnTo>
                  <a:lnTo>
                    <a:pt x="16" y="136"/>
                  </a:lnTo>
                  <a:lnTo>
                    <a:pt x="120" y="136"/>
                  </a:lnTo>
                  <a:lnTo>
                    <a:pt x="136" y="128"/>
                  </a:lnTo>
                  <a:lnTo>
                    <a:pt x="144" y="120"/>
                  </a:lnTo>
                  <a:lnTo>
                    <a:pt x="136" y="88"/>
                  </a:lnTo>
                  <a:lnTo>
                    <a:pt x="120" y="56"/>
                  </a:lnTo>
                  <a:lnTo>
                    <a:pt x="96" y="32"/>
                  </a:lnTo>
                  <a:lnTo>
                    <a:pt x="128" y="48"/>
                  </a:lnTo>
                  <a:lnTo>
                    <a:pt x="136" y="32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48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Freeform 642"/>
            <p:cNvSpPr>
              <a:spLocks/>
            </p:cNvSpPr>
            <p:nvPr/>
          </p:nvSpPr>
          <p:spPr bwMode="auto">
            <a:xfrm>
              <a:off x="4622993" y="2981765"/>
              <a:ext cx="279637" cy="268671"/>
            </a:xfrm>
            <a:custGeom>
              <a:avLst/>
              <a:gdLst>
                <a:gd name="T0" fmla="*/ 2147483647 w 208"/>
                <a:gd name="T1" fmla="*/ 2147483647 h 200"/>
                <a:gd name="T2" fmla="*/ 2147483647 w 208"/>
                <a:gd name="T3" fmla="*/ 2147483647 h 200"/>
                <a:gd name="T4" fmla="*/ 2147483647 w 208"/>
                <a:gd name="T5" fmla="*/ 2147483647 h 200"/>
                <a:gd name="T6" fmla="*/ 0 w 208"/>
                <a:gd name="T7" fmla="*/ 2147483647 h 200"/>
                <a:gd name="T8" fmla="*/ 0 w 208"/>
                <a:gd name="T9" fmla="*/ 2147483647 h 200"/>
                <a:gd name="T10" fmla="*/ 2147483647 w 208"/>
                <a:gd name="T11" fmla="*/ 2147483647 h 200"/>
                <a:gd name="T12" fmla="*/ 2147483647 w 208"/>
                <a:gd name="T13" fmla="*/ 2147483647 h 200"/>
                <a:gd name="T14" fmla="*/ 2147483647 w 208"/>
                <a:gd name="T15" fmla="*/ 2147483647 h 200"/>
                <a:gd name="T16" fmla="*/ 2147483647 w 208"/>
                <a:gd name="T17" fmla="*/ 2147483647 h 200"/>
                <a:gd name="T18" fmla="*/ 2147483647 w 208"/>
                <a:gd name="T19" fmla="*/ 2147483647 h 200"/>
                <a:gd name="T20" fmla="*/ 2147483647 w 208"/>
                <a:gd name="T21" fmla="*/ 2147483647 h 200"/>
                <a:gd name="T22" fmla="*/ 2147483647 w 208"/>
                <a:gd name="T23" fmla="*/ 2147483647 h 200"/>
                <a:gd name="T24" fmla="*/ 2147483647 w 208"/>
                <a:gd name="T25" fmla="*/ 2147483647 h 200"/>
                <a:gd name="T26" fmla="*/ 2147483647 w 208"/>
                <a:gd name="T27" fmla="*/ 2147483647 h 200"/>
                <a:gd name="T28" fmla="*/ 2147483647 w 208"/>
                <a:gd name="T29" fmla="*/ 2147483647 h 200"/>
                <a:gd name="T30" fmla="*/ 2147483647 w 208"/>
                <a:gd name="T31" fmla="*/ 2147483647 h 200"/>
                <a:gd name="T32" fmla="*/ 2147483647 w 208"/>
                <a:gd name="T33" fmla="*/ 2147483647 h 200"/>
                <a:gd name="T34" fmla="*/ 2147483647 w 208"/>
                <a:gd name="T35" fmla="*/ 2147483647 h 200"/>
                <a:gd name="T36" fmla="*/ 2147483647 w 208"/>
                <a:gd name="T37" fmla="*/ 2147483647 h 200"/>
                <a:gd name="T38" fmla="*/ 2147483647 w 208"/>
                <a:gd name="T39" fmla="*/ 2147483647 h 200"/>
                <a:gd name="T40" fmla="*/ 2147483647 w 208"/>
                <a:gd name="T41" fmla="*/ 2147483647 h 200"/>
                <a:gd name="T42" fmla="*/ 2147483647 w 208"/>
                <a:gd name="T43" fmla="*/ 2147483647 h 200"/>
                <a:gd name="T44" fmla="*/ 2147483647 w 208"/>
                <a:gd name="T45" fmla="*/ 2147483647 h 200"/>
                <a:gd name="T46" fmla="*/ 2147483647 w 208"/>
                <a:gd name="T47" fmla="*/ 2147483647 h 200"/>
                <a:gd name="T48" fmla="*/ 2147483647 w 208"/>
                <a:gd name="T49" fmla="*/ 2147483647 h 200"/>
                <a:gd name="T50" fmla="*/ 2147483647 w 208"/>
                <a:gd name="T51" fmla="*/ 2147483647 h 200"/>
                <a:gd name="T52" fmla="*/ 2147483647 w 208"/>
                <a:gd name="T53" fmla="*/ 2147483647 h 200"/>
                <a:gd name="T54" fmla="*/ 2147483647 w 208"/>
                <a:gd name="T55" fmla="*/ 2147483647 h 200"/>
                <a:gd name="T56" fmla="*/ 2147483647 w 208"/>
                <a:gd name="T57" fmla="*/ 2147483647 h 200"/>
                <a:gd name="T58" fmla="*/ 2147483647 w 208"/>
                <a:gd name="T59" fmla="*/ 2147483647 h 200"/>
                <a:gd name="T60" fmla="*/ 2147483647 w 208"/>
                <a:gd name="T61" fmla="*/ 2147483647 h 200"/>
                <a:gd name="T62" fmla="*/ 2147483647 w 208"/>
                <a:gd name="T63" fmla="*/ 0 h 200"/>
                <a:gd name="T64" fmla="*/ 2147483647 w 208"/>
                <a:gd name="T65" fmla="*/ 2147483647 h 200"/>
                <a:gd name="T66" fmla="*/ 2147483647 w 208"/>
                <a:gd name="T67" fmla="*/ 2147483647 h 2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08"/>
                <a:gd name="T103" fmla="*/ 0 h 200"/>
                <a:gd name="T104" fmla="*/ 208 w 208"/>
                <a:gd name="T105" fmla="*/ 200 h 2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08" h="200">
                  <a:moveTo>
                    <a:pt x="16" y="24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0" y="112"/>
                  </a:lnTo>
                  <a:lnTo>
                    <a:pt x="24" y="136"/>
                  </a:lnTo>
                  <a:lnTo>
                    <a:pt x="32" y="136"/>
                  </a:lnTo>
                  <a:lnTo>
                    <a:pt x="64" y="144"/>
                  </a:lnTo>
                  <a:lnTo>
                    <a:pt x="72" y="152"/>
                  </a:lnTo>
                  <a:lnTo>
                    <a:pt x="88" y="144"/>
                  </a:lnTo>
                  <a:lnTo>
                    <a:pt x="184" y="192"/>
                  </a:lnTo>
                  <a:lnTo>
                    <a:pt x="192" y="200"/>
                  </a:lnTo>
                  <a:lnTo>
                    <a:pt x="192" y="184"/>
                  </a:lnTo>
                  <a:lnTo>
                    <a:pt x="200" y="184"/>
                  </a:lnTo>
                  <a:lnTo>
                    <a:pt x="208" y="160"/>
                  </a:lnTo>
                  <a:lnTo>
                    <a:pt x="200" y="160"/>
                  </a:lnTo>
                  <a:lnTo>
                    <a:pt x="200" y="64"/>
                  </a:lnTo>
                  <a:lnTo>
                    <a:pt x="200" y="56"/>
                  </a:lnTo>
                  <a:lnTo>
                    <a:pt x="192" y="40"/>
                  </a:lnTo>
                  <a:lnTo>
                    <a:pt x="200" y="32"/>
                  </a:lnTo>
                  <a:lnTo>
                    <a:pt x="200" y="24"/>
                  </a:lnTo>
                  <a:lnTo>
                    <a:pt x="192" y="16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36" y="16"/>
                  </a:lnTo>
                  <a:lnTo>
                    <a:pt x="136" y="32"/>
                  </a:lnTo>
                  <a:lnTo>
                    <a:pt x="112" y="40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Freeform 643"/>
            <p:cNvSpPr>
              <a:spLocks/>
            </p:cNvSpPr>
            <p:nvPr/>
          </p:nvSpPr>
          <p:spPr bwMode="auto">
            <a:xfrm>
              <a:off x="4591191" y="2896229"/>
              <a:ext cx="74570" cy="139271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104"/>
                <a:gd name="T65" fmla="*/ 56 w 56"/>
                <a:gd name="T66" fmla="*/ 104 h 1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Freeform 644"/>
            <p:cNvSpPr>
              <a:spLocks/>
            </p:cNvSpPr>
            <p:nvPr/>
          </p:nvSpPr>
          <p:spPr bwMode="auto">
            <a:xfrm>
              <a:off x="4245757" y="2928031"/>
              <a:ext cx="203971" cy="161202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Freeform 645"/>
            <p:cNvSpPr>
              <a:spLocks/>
            </p:cNvSpPr>
            <p:nvPr/>
          </p:nvSpPr>
          <p:spPr bwMode="auto">
            <a:xfrm>
              <a:off x="4591191" y="2896229"/>
              <a:ext cx="74570" cy="139271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2147483647 w 56"/>
                <a:gd name="T43" fmla="*/ 2147483647 h 10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6"/>
                <a:gd name="T67" fmla="*/ 0 h 104"/>
                <a:gd name="T68" fmla="*/ 56 w 56"/>
                <a:gd name="T69" fmla="*/ 104 h 10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Freeform 646"/>
            <p:cNvSpPr>
              <a:spLocks/>
            </p:cNvSpPr>
            <p:nvPr/>
          </p:nvSpPr>
          <p:spPr bwMode="auto">
            <a:xfrm>
              <a:off x="4245757" y="2928031"/>
              <a:ext cx="203971" cy="161202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Freeform 647"/>
            <p:cNvSpPr>
              <a:spLocks/>
            </p:cNvSpPr>
            <p:nvPr/>
          </p:nvSpPr>
          <p:spPr bwMode="auto">
            <a:xfrm>
              <a:off x="4182153" y="3089233"/>
              <a:ext cx="139270" cy="118435"/>
            </a:xfrm>
            <a:custGeom>
              <a:avLst/>
              <a:gdLst>
                <a:gd name="T0" fmla="*/ 2147483647 w 104"/>
                <a:gd name="T1" fmla="*/ 2147483647 h 88"/>
                <a:gd name="T2" fmla="*/ 2147483647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0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0 w 104"/>
                <a:gd name="T19" fmla="*/ 2147483647 h 88"/>
                <a:gd name="T20" fmla="*/ 2147483647 w 104"/>
                <a:gd name="T21" fmla="*/ 2147483647 h 88"/>
                <a:gd name="T22" fmla="*/ 2147483647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88"/>
                <a:gd name="T38" fmla="*/ 104 w 104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88">
                  <a:moveTo>
                    <a:pt x="56" y="64"/>
                  </a:moveTo>
                  <a:lnTo>
                    <a:pt x="64" y="56"/>
                  </a:lnTo>
                  <a:lnTo>
                    <a:pt x="64" y="24"/>
                  </a:lnTo>
                  <a:lnTo>
                    <a:pt x="104" y="24"/>
                  </a:lnTo>
                  <a:lnTo>
                    <a:pt x="104" y="8"/>
                  </a:lnTo>
                  <a:lnTo>
                    <a:pt x="10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16" y="48"/>
                  </a:lnTo>
                  <a:lnTo>
                    <a:pt x="0" y="88"/>
                  </a:lnTo>
                  <a:lnTo>
                    <a:pt x="48" y="88"/>
                  </a:lnTo>
                  <a:lnTo>
                    <a:pt x="56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Freeform 648"/>
            <p:cNvSpPr>
              <a:spLocks/>
            </p:cNvSpPr>
            <p:nvPr/>
          </p:nvSpPr>
          <p:spPr bwMode="auto">
            <a:xfrm>
              <a:off x="4192022" y="3357905"/>
              <a:ext cx="42768" cy="31802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4"/>
                <a:gd name="T26" fmla="*/ 32 w 32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Freeform 649"/>
            <p:cNvSpPr>
              <a:spLocks/>
            </p:cNvSpPr>
            <p:nvPr/>
          </p:nvSpPr>
          <p:spPr bwMode="auto">
            <a:xfrm>
              <a:off x="4837930" y="3174769"/>
              <a:ext cx="278541" cy="344338"/>
            </a:xfrm>
            <a:custGeom>
              <a:avLst/>
              <a:gdLst>
                <a:gd name="T0" fmla="*/ 2147483647 w 208"/>
                <a:gd name="T1" fmla="*/ 2147483647 h 256"/>
                <a:gd name="T2" fmla="*/ 2147483647 w 208"/>
                <a:gd name="T3" fmla="*/ 2147483647 h 256"/>
                <a:gd name="T4" fmla="*/ 2147483647 w 208"/>
                <a:gd name="T5" fmla="*/ 2147483647 h 256"/>
                <a:gd name="T6" fmla="*/ 2147483647 w 208"/>
                <a:gd name="T7" fmla="*/ 2147483647 h 256"/>
                <a:gd name="T8" fmla="*/ 2147483647 w 208"/>
                <a:gd name="T9" fmla="*/ 2147483647 h 256"/>
                <a:gd name="T10" fmla="*/ 2147483647 w 208"/>
                <a:gd name="T11" fmla="*/ 2147483647 h 256"/>
                <a:gd name="T12" fmla="*/ 2147483647 w 208"/>
                <a:gd name="T13" fmla="*/ 2147483647 h 256"/>
                <a:gd name="T14" fmla="*/ 2147483647 w 208"/>
                <a:gd name="T15" fmla="*/ 2147483647 h 256"/>
                <a:gd name="T16" fmla="*/ 2147483647 w 208"/>
                <a:gd name="T17" fmla="*/ 2147483647 h 256"/>
                <a:gd name="T18" fmla="*/ 0 w 208"/>
                <a:gd name="T19" fmla="*/ 2147483647 h 256"/>
                <a:gd name="T20" fmla="*/ 2147483647 w 208"/>
                <a:gd name="T21" fmla="*/ 2147483647 h 256"/>
                <a:gd name="T22" fmla="*/ 2147483647 w 208"/>
                <a:gd name="T23" fmla="*/ 2147483647 h 256"/>
                <a:gd name="T24" fmla="*/ 2147483647 w 208"/>
                <a:gd name="T25" fmla="*/ 2147483647 h 256"/>
                <a:gd name="T26" fmla="*/ 2147483647 w 208"/>
                <a:gd name="T27" fmla="*/ 2147483647 h 256"/>
                <a:gd name="T28" fmla="*/ 2147483647 w 208"/>
                <a:gd name="T29" fmla="*/ 2147483647 h 256"/>
                <a:gd name="T30" fmla="*/ 2147483647 w 208"/>
                <a:gd name="T31" fmla="*/ 2147483647 h 256"/>
                <a:gd name="T32" fmla="*/ 2147483647 w 208"/>
                <a:gd name="T33" fmla="*/ 2147483647 h 256"/>
                <a:gd name="T34" fmla="*/ 2147483647 w 208"/>
                <a:gd name="T35" fmla="*/ 2147483647 h 256"/>
                <a:gd name="T36" fmla="*/ 2147483647 w 208"/>
                <a:gd name="T37" fmla="*/ 2147483647 h 256"/>
                <a:gd name="T38" fmla="*/ 2147483647 w 208"/>
                <a:gd name="T39" fmla="*/ 2147483647 h 256"/>
                <a:gd name="T40" fmla="*/ 2147483647 w 208"/>
                <a:gd name="T41" fmla="*/ 2147483647 h 256"/>
                <a:gd name="T42" fmla="*/ 2147483647 w 208"/>
                <a:gd name="T43" fmla="*/ 2147483647 h 256"/>
                <a:gd name="T44" fmla="*/ 2147483647 w 208"/>
                <a:gd name="T45" fmla="*/ 2147483647 h 256"/>
                <a:gd name="T46" fmla="*/ 2147483647 w 208"/>
                <a:gd name="T47" fmla="*/ 2147483647 h 256"/>
                <a:gd name="T48" fmla="*/ 2147483647 w 208"/>
                <a:gd name="T49" fmla="*/ 2147483647 h 256"/>
                <a:gd name="T50" fmla="*/ 2147483647 w 208"/>
                <a:gd name="T51" fmla="*/ 2147483647 h 256"/>
                <a:gd name="T52" fmla="*/ 2147483647 w 208"/>
                <a:gd name="T53" fmla="*/ 2147483647 h 256"/>
                <a:gd name="T54" fmla="*/ 2147483647 w 208"/>
                <a:gd name="T55" fmla="*/ 2147483647 h 256"/>
                <a:gd name="T56" fmla="*/ 2147483647 w 208"/>
                <a:gd name="T57" fmla="*/ 2147483647 h 256"/>
                <a:gd name="T58" fmla="*/ 2147483647 w 208"/>
                <a:gd name="T59" fmla="*/ 2147483647 h 256"/>
                <a:gd name="T60" fmla="*/ 2147483647 w 208"/>
                <a:gd name="T61" fmla="*/ 2147483647 h 256"/>
                <a:gd name="T62" fmla="*/ 2147483647 w 208"/>
                <a:gd name="T63" fmla="*/ 2147483647 h 256"/>
                <a:gd name="T64" fmla="*/ 2147483647 w 208"/>
                <a:gd name="T65" fmla="*/ 2147483647 h 256"/>
                <a:gd name="T66" fmla="*/ 2147483647 w 208"/>
                <a:gd name="T67" fmla="*/ 2147483647 h 256"/>
                <a:gd name="T68" fmla="*/ 2147483647 w 208"/>
                <a:gd name="T69" fmla="*/ 2147483647 h 256"/>
                <a:gd name="T70" fmla="*/ 2147483647 w 208"/>
                <a:gd name="T71" fmla="*/ 0 h 256"/>
                <a:gd name="T72" fmla="*/ 2147483647 w 208"/>
                <a:gd name="T73" fmla="*/ 2147483647 h 256"/>
                <a:gd name="T74" fmla="*/ 2147483647 w 208"/>
                <a:gd name="T75" fmla="*/ 2147483647 h 2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256"/>
                <a:gd name="T116" fmla="*/ 208 w 208"/>
                <a:gd name="T117" fmla="*/ 256 h 2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256">
                  <a:moveTo>
                    <a:pt x="152" y="16"/>
                  </a:moveTo>
                  <a:lnTo>
                    <a:pt x="48" y="16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56"/>
                  </a:lnTo>
                  <a:lnTo>
                    <a:pt x="24" y="48"/>
                  </a:lnTo>
                  <a:lnTo>
                    <a:pt x="24" y="96"/>
                  </a:lnTo>
                  <a:lnTo>
                    <a:pt x="8" y="104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16" y="160"/>
                  </a:lnTo>
                  <a:lnTo>
                    <a:pt x="24" y="176"/>
                  </a:lnTo>
                  <a:lnTo>
                    <a:pt x="32" y="200"/>
                  </a:lnTo>
                  <a:lnTo>
                    <a:pt x="48" y="208"/>
                  </a:lnTo>
                  <a:lnTo>
                    <a:pt x="72" y="232"/>
                  </a:lnTo>
                  <a:lnTo>
                    <a:pt x="80" y="240"/>
                  </a:lnTo>
                  <a:lnTo>
                    <a:pt x="104" y="240"/>
                  </a:lnTo>
                  <a:lnTo>
                    <a:pt x="120" y="256"/>
                  </a:lnTo>
                  <a:lnTo>
                    <a:pt x="144" y="248"/>
                  </a:lnTo>
                  <a:lnTo>
                    <a:pt x="168" y="240"/>
                  </a:lnTo>
                  <a:lnTo>
                    <a:pt x="176" y="240"/>
                  </a:lnTo>
                  <a:lnTo>
                    <a:pt x="176" y="232"/>
                  </a:lnTo>
                  <a:lnTo>
                    <a:pt x="168" y="224"/>
                  </a:lnTo>
                  <a:lnTo>
                    <a:pt x="160" y="216"/>
                  </a:lnTo>
                  <a:lnTo>
                    <a:pt x="144" y="200"/>
                  </a:lnTo>
                  <a:lnTo>
                    <a:pt x="144" y="192"/>
                  </a:lnTo>
                  <a:lnTo>
                    <a:pt x="152" y="192"/>
                  </a:lnTo>
                  <a:lnTo>
                    <a:pt x="160" y="168"/>
                  </a:lnTo>
                  <a:lnTo>
                    <a:pt x="176" y="152"/>
                  </a:lnTo>
                  <a:lnTo>
                    <a:pt x="184" y="128"/>
                  </a:lnTo>
                  <a:lnTo>
                    <a:pt x="192" y="80"/>
                  </a:lnTo>
                  <a:lnTo>
                    <a:pt x="200" y="72"/>
                  </a:lnTo>
                  <a:lnTo>
                    <a:pt x="208" y="72"/>
                  </a:lnTo>
                  <a:lnTo>
                    <a:pt x="200" y="48"/>
                  </a:lnTo>
                  <a:lnTo>
                    <a:pt x="192" y="16"/>
                  </a:lnTo>
                  <a:lnTo>
                    <a:pt x="176" y="0"/>
                  </a:lnTo>
                  <a:lnTo>
                    <a:pt x="168" y="8"/>
                  </a:lnTo>
                  <a:lnTo>
                    <a:pt x="15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Freeform 650"/>
            <p:cNvSpPr>
              <a:spLocks/>
            </p:cNvSpPr>
            <p:nvPr/>
          </p:nvSpPr>
          <p:spPr bwMode="auto">
            <a:xfrm>
              <a:off x="4321423" y="3400672"/>
              <a:ext cx="107468" cy="96502"/>
            </a:xfrm>
            <a:custGeom>
              <a:avLst/>
              <a:gdLst>
                <a:gd name="T0" fmla="*/ 2147483647 w 80"/>
                <a:gd name="T1" fmla="*/ 2147483647 h 72"/>
                <a:gd name="T2" fmla="*/ 2147483647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0 h 72"/>
                <a:gd name="T10" fmla="*/ 2147483647 w 80"/>
                <a:gd name="T11" fmla="*/ 0 h 72"/>
                <a:gd name="T12" fmla="*/ 2147483647 w 80"/>
                <a:gd name="T13" fmla="*/ 0 h 72"/>
                <a:gd name="T14" fmla="*/ 2147483647 w 80"/>
                <a:gd name="T15" fmla="*/ 0 h 72"/>
                <a:gd name="T16" fmla="*/ 2147483647 w 80"/>
                <a:gd name="T17" fmla="*/ 0 h 72"/>
                <a:gd name="T18" fmla="*/ 2147483647 w 80"/>
                <a:gd name="T19" fmla="*/ 2147483647 h 72"/>
                <a:gd name="T20" fmla="*/ 2147483647 w 80"/>
                <a:gd name="T21" fmla="*/ 2147483647 h 72"/>
                <a:gd name="T22" fmla="*/ 0 w 80"/>
                <a:gd name="T23" fmla="*/ 2147483647 h 72"/>
                <a:gd name="T24" fmla="*/ 2147483647 w 80"/>
                <a:gd name="T25" fmla="*/ 2147483647 h 72"/>
                <a:gd name="T26" fmla="*/ 2147483647 w 80"/>
                <a:gd name="T27" fmla="*/ 2147483647 h 72"/>
                <a:gd name="T28" fmla="*/ 2147483647 w 80"/>
                <a:gd name="T29" fmla="*/ 2147483647 h 72"/>
                <a:gd name="T30" fmla="*/ 2147483647 w 80"/>
                <a:gd name="T31" fmla="*/ 2147483647 h 72"/>
                <a:gd name="T32" fmla="*/ 2147483647 w 80"/>
                <a:gd name="T33" fmla="*/ 2147483647 h 72"/>
                <a:gd name="T34" fmla="*/ 2147483647 w 80"/>
                <a:gd name="T35" fmla="*/ 2147483647 h 72"/>
                <a:gd name="T36" fmla="*/ 2147483647 w 80"/>
                <a:gd name="T37" fmla="*/ 2147483647 h 72"/>
                <a:gd name="T38" fmla="*/ 2147483647 w 80"/>
                <a:gd name="T39" fmla="*/ 2147483647 h 72"/>
                <a:gd name="T40" fmla="*/ 2147483647 w 80"/>
                <a:gd name="T41" fmla="*/ 2147483647 h 7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72"/>
                <a:gd name="T65" fmla="*/ 80 w 80"/>
                <a:gd name="T66" fmla="*/ 72 h 7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72">
                  <a:moveTo>
                    <a:pt x="72" y="40"/>
                  </a:moveTo>
                  <a:lnTo>
                    <a:pt x="80" y="24"/>
                  </a:lnTo>
                  <a:lnTo>
                    <a:pt x="72" y="8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64" y="64"/>
                  </a:lnTo>
                  <a:lnTo>
                    <a:pt x="72" y="64"/>
                  </a:lnTo>
                  <a:lnTo>
                    <a:pt x="72" y="48"/>
                  </a:lnTo>
                  <a:lnTo>
                    <a:pt x="7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Freeform 651"/>
            <p:cNvSpPr>
              <a:spLocks/>
            </p:cNvSpPr>
            <p:nvPr/>
          </p:nvSpPr>
          <p:spPr bwMode="auto">
            <a:xfrm>
              <a:off x="4267689" y="3432474"/>
              <a:ext cx="74570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2147483647 h 48"/>
                <a:gd name="T10" fmla="*/ 2147483647 w 56"/>
                <a:gd name="T11" fmla="*/ 0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0 w 56"/>
                <a:gd name="T17" fmla="*/ 2147483647 h 48"/>
                <a:gd name="T18" fmla="*/ 2147483647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48" y="32"/>
                  </a:move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Freeform 652"/>
            <p:cNvSpPr>
              <a:spLocks/>
            </p:cNvSpPr>
            <p:nvPr/>
          </p:nvSpPr>
          <p:spPr bwMode="auto">
            <a:xfrm>
              <a:off x="4234791" y="3411638"/>
              <a:ext cx="53734" cy="53735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0 h 40"/>
                <a:gd name="T6" fmla="*/ 2147483647 w 40"/>
                <a:gd name="T7" fmla="*/ 0 h 40"/>
                <a:gd name="T8" fmla="*/ 2147483647 w 40"/>
                <a:gd name="T9" fmla="*/ 2147483647 h 40"/>
                <a:gd name="T10" fmla="*/ 0 w 40"/>
                <a:gd name="T11" fmla="*/ 2147483647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40"/>
                <a:gd name="T32" fmla="*/ 40 w 40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Freeform 653"/>
            <p:cNvSpPr>
              <a:spLocks/>
            </p:cNvSpPr>
            <p:nvPr/>
          </p:nvSpPr>
          <p:spPr bwMode="auto">
            <a:xfrm>
              <a:off x="4196409" y="3357905"/>
              <a:ext cx="42768" cy="31802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0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24"/>
                <a:gd name="T29" fmla="*/ 32 w 32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Freeform 654"/>
            <p:cNvSpPr>
              <a:spLocks/>
            </p:cNvSpPr>
            <p:nvPr/>
          </p:nvSpPr>
          <p:spPr bwMode="auto">
            <a:xfrm>
              <a:off x="4239177" y="3411638"/>
              <a:ext cx="53734" cy="53735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0 h 40"/>
                <a:gd name="T8" fmla="*/ 2147483647 w 40"/>
                <a:gd name="T9" fmla="*/ 0 h 40"/>
                <a:gd name="T10" fmla="*/ 2147483647 w 40"/>
                <a:gd name="T11" fmla="*/ 2147483647 h 40"/>
                <a:gd name="T12" fmla="*/ 0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2147483647 w 40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40"/>
                <a:gd name="T35" fmla="*/ 40 w 40"/>
                <a:gd name="T36" fmla="*/ 40 h 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Freeform 655"/>
            <p:cNvSpPr>
              <a:spLocks/>
            </p:cNvSpPr>
            <p:nvPr/>
          </p:nvSpPr>
          <p:spPr bwMode="auto">
            <a:xfrm>
              <a:off x="4321423" y="3089233"/>
              <a:ext cx="1097" cy="10966"/>
            </a:xfrm>
            <a:custGeom>
              <a:avLst/>
              <a:gdLst>
                <a:gd name="T0" fmla="*/ 0 w 1942"/>
                <a:gd name="T1" fmla="*/ 0 h 8"/>
                <a:gd name="T2" fmla="*/ 0 w 1942"/>
                <a:gd name="T3" fmla="*/ 2147483647 h 8"/>
                <a:gd name="T4" fmla="*/ 0 w 1942"/>
                <a:gd name="T5" fmla="*/ 0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0"/>
                  </a:move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Freeform 656"/>
            <p:cNvSpPr>
              <a:spLocks/>
            </p:cNvSpPr>
            <p:nvPr/>
          </p:nvSpPr>
          <p:spPr bwMode="auto">
            <a:xfrm>
              <a:off x="4321423" y="2896229"/>
              <a:ext cx="344338" cy="354207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2147483647 w 257"/>
                <a:gd name="T39" fmla="*/ 2147483647 h 264"/>
                <a:gd name="T40" fmla="*/ 2147483647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0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0 w 257"/>
                <a:gd name="T73" fmla="*/ 2147483647 h 264"/>
                <a:gd name="T74" fmla="*/ 0 w 257"/>
                <a:gd name="T75" fmla="*/ 2147483647 h 264"/>
                <a:gd name="T76" fmla="*/ 0 w 257"/>
                <a:gd name="T77" fmla="*/ 2147483647 h 264"/>
                <a:gd name="T78" fmla="*/ 2147483647 w 257"/>
                <a:gd name="T79" fmla="*/ 2147483647 h 2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57"/>
                <a:gd name="T121" fmla="*/ 0 h 264"/>
                <a:gd name="T122" fmla="*/ 257 w 257"/>
                <a:gd name="T123" fmla="*/ 264 h 2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Rectangle 657"/>
            <p:cNvSpPr>
              <a:spLocks noChangeArrowheads="1"/>
            </p:cNvSpPr>
            <p:nvPr/>
          </p:nvSpPr>
          <p:spPr bwMode="auto">
            <a:xfrm>
              <a:off x="4321423" y="3089233"/>
              <a:ext cx="0" cy="10966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0" name="Freeform 658"/>
            <p:cNvSpPr>
              <a:spLocks/>
            </p:cNvSpPr>
            <p:nvPr/>
          </p:nvSpPr>
          <p:spPr bwMode="auto">
            <a:xfrm>
              <a:off x="4321423" y="2896229"/>
              <a:ext cx="344338" cy="354207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0 w 257"/>
                <a:gd name="T39" fmla="*/ 2147483647 h 264"/>
                <a:gd name="T40" fmla="*/ 0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2147483647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2147483647 w 257"/>
                <a:gd name="T73" fmla="*/ 2147483647 h 264"/>
                <a:gd name="T74" fmla="*/ 2147483647 w 257"/>
                <a:gd name="T75" fmla="*/ 2147483647 h 264"/>
                <a:gd name="T76" fmla="*/ 2147483647 w 257"/>
                <a:gd name="T77" fmla="*/ 2147483647 h 264"/>
                <a:gd name="T78" fmla="*/ 2147483647 w 257"/>
                <a:gd name="T79" fmla="*/ 2147483647 h 264"/>
                <a:gd name="T80" fmla="*/ 0 w 257"/>
                <a:gd name="T81" fmla="*/ 2147483647 h 264"/>
                <a:gd name="T82" fmla="*/ 0 w 257"/>
                <a:gd name="T83" fmla="*/ 2147483647 h 26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7"/>
                <a:gd name="T127" fmla="*/ 0 h 264"/>
                <a:gd name="T128" fmla="*/ 257 w 257"/>
                <a:gd name="T129" fmla="*/ 264 h 26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Freeform 659"/>
            <p:cNvSpPr>
              <a:spLocks/>
            </p:cNvSpPr>
            <p:nvPr/>
          </p:nvSpPr>
          <p:spPr bwMode="auto">
            <a:xfrm>
              <a:off x="4342259" y="2874296"/>
              <a:ext cx="10966" cy="1097"/>
            </a:xfrm>
            <a:custGeom>
              <a:avLst/>
              <a:gdLst>
                <a:gd name="T0" fmla="*/ 2147483647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Freeform 660"/>
            <p:cNvSpPr>
              <a:spLocks/>
            </p:cNvSpPr>
            <p:nvPr/>
          </p:nvSpPr>
          <p:spPr bwMode="auto">
            <a:xfrm>
              <a:off x="4353225" y="279972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Rectangle 661"/>
            <p:cNvSpPr>
              <a:spLocks noChangeArrowheads="1"/>
            </p:cNvSpPr>
            <p:nvPr/>
          </p:nvSpPr>
          <p:spPr bwMode="auto">
            <a:xfrm>
              <a:off x="4342259" y="2874296"/>
              <a:ext cx="10966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14" name="Freeform 662"/>
            <p:cNvSpPr>
              <a:spLocks/>
            </p:cNvSpPr>
            <p:nvPr/>
          </p:nvSpPr>
          <p:spPr bwMode="auto">
            <a:xfrm>
              <a:off x="4353225" y="279972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w 8"/>
                <a:gd name="T7" fmla="*/ 0 h 19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943"/>
                <a:gd name="T14" fmla="*/ 8 w 8"/>
                <a:gd name="T15" fmla="*/ 1943 h 19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Freeform 663"/>
            <p:cNvSpPr>
              <a:spLocks/>
            </p:cNvSpPr>
            <p:nvPr/>
          </p:nvSpPr>
          <p:spPr bwMode="auto">
            <a:xfrm>
              <a:off x="4310457" y="2755862"/>
              <a:ext cx="203971" cy="161203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0 h 120"/>
                <a:gd name="T12" fmla="*/ 2147483647 w 152"/>
                <a:gd name="T13" fmla="*/ 0 h 120"/>
                <a:gd name="T14" fmla="*/ 2147483647 w 152"/>
                <a:gd name="T15" fmla="*/ 0 h 120"/>
                <a:gd name="T16" fmla="*/ 2147483647 w 152"/>
                <a:gd name="T17" fmla="*/ 0 h 120"/>
                <a:gd name="T18" fmla="*/ 0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2147483647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2147483647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2147483647 w 152"/>
                <a:gd name="T45" fmla="*/ 2147483647 h 120"/>
                <a:gd name="T46" fmla="*/ 2147483647 w 152"/>
                <a:gd name="T47" fmla="*/ 2147483647 h 120"/>
                <a:gd name="T48" fmla="*/ 2147483647 w 152"/>
                <a:gd name="T49" fmla="*/ 2147483647 h 120"/>
                <a:gd name="T50" fmla="*/ 2147483647 w 152"/>
                <a:gd name="T51" fmla="*/ 2147483647 h 120"/>
                <a:gd name="T52" fmla="*/ 2147483647 w 152"/>
                <a:gd name="T53" fmla="*/ 2147483647 h 120"/>
                <a:gd name="T54" fmla="*/ 2147483647 w 152"/>
                <a:gd name="T55" fmla="*/ 2147483647 h 120"/>
                <a:gd name="T56" fmla="*/ 2147483647 w 152"/>
                <a:gd name="T57" fmla="*/ 2147483647 h 120"/>
                <a:gd name="T58" fmla="*/ 2147483647 w 152"/>
                <a:gd name="T59" fmla="*/ 2147483647 h 120"/>
                <a:gd name="T60" fmla="*/ 2147483647 w 152"/>
                <a:gd name="T61" fmla="*/ 2147483647 h 120"/>
                <a:gd name="T62" fmla="*/ 2147483647 w 152"/>
                <a:gd name="T63" fmla="*/ 2147483647 h 120"/>
                <a:gd name="T64" fmla="*/ 2147483647 w 152"/>
                <a:gd name="T65" fmla="*/ 2147483647 h 120"/>
                <a:gd name="T66" fmla="*/ 2147483647 w 152"/>
                <a:gd name="T67" fmla="*/ 2147483647 h 1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20"/>
                <a:gd name="T104" fmla="*/ 152 w 152"/>
                <a:gd name="T105" fmla="*/ 120 h 12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20">
                  <a:moveTo>
                    <a:pt x="136" y="16"/>
                  </a:moveTo>
                  <a:lnTo>
                    <a:pt x="128" y="16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24" y="96"/>
                  </a:lnTo>
                  <a:lnTo>
                    <a:pt x="24" y="104"/>
                  </a:lnTo>
                  <a:lnTo>
                    <a:pt x="32" y="104"/>
                  </a:lnTo>
                  <a:lnTo>
                    <a:pt x="48" y="120"/>
                  </a:lnTo>
                  <a:lnTo>
                    <a:pt x="72" y="112"/>
                  </a:lnTo>
                  <a:lnTo>
                    <a:pt x="96" y="104"/>
                  </a:lnTo>
                  <a:lnTo>
                    <a:pt x="104" y="88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Freeform 664"/>
            <p:cNvSpPr>
              <a:spLocks/>
            </p:cNvSpPr>
            <p:nvPr/>
          </p:nvSpPr>
          <p:spPr bwMode="auto">
            <a:xfrm>
              <a:off x="4310457" y="2788760"/>
              <a:ext cx="53735" cy="107468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0 h 80"/>
                <a:gd name="T20" fmla="*/ 2147483647 w 40"/>
                <a:gd name="T21" fmla="*/ 0 h 80"/>
                <a:gd name="T22" fmla="*/ 2147483647 w 40"/>
                <a:gd name="T23" fmla="*/ 0 h 80"/>
                <a:gd name="T24" fmla="*/ 2147483647 w 40"/>
                <a:gd name="T25" fmla="*/ 2147483647 h 80"/>
                <a:gd name="T26" fmla="*/ 0 w 40"/>
                <a:gd name="T27" fmla="*/ 2147483647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2147483647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0"/>
                <a:gd name="T67" fmla="*/ 0 h 80"/>
                <a:gd name="T68" fmla="*/ 40 w 40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0" h="80">
                  <a:moveTo>
                    <a:pt x="24" y="64"/>
                  </a:move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Freeform 665"/>
            <p:cNvSpPr>
              <a:spLocks/>
            </p:cNvSpPr>
            <p:nvPr/>
          </p:nvSpPr>
          <p:spPr bwMode="auto">
            <a:xfrm>
              <a:off x="4353225" y="2799726"/>
              <a:ext cx="10966" cy="42768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Freeform 666"/>
            <p:cNvSpPr>
              <a:spLocks/>
            </p:cNvSpPr>
            <p:nvPr/>
          </p:nvSpPr>
          <p:spPr bwMode="auto">
            <a:xfrm>
              <a:off x="4310457" y="2788760"/>
              <a:ext cx="53735" cy="107468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2147483647 h 80"/>
                <a:gd name="T20" fmla="*/ 2147483647 w 40"/>
                <a:gd name="T21" fmla="*/ 2147483647 h 80"/>
                <a:gd name="T22" fmla="*/ 2147483647 w 40"/>
                <a:gd name="T23" fmla="*/ 0 h 80"/>
                <a:gd name="T24" fmla="*/ 2147483647 w 40"/>
                <a:gd name="T25" fmla="*/ 0 h 80"/>
                <a:gd name="T26" fmla="*/ 2147483647 w 40"/>
                <a:gd name="T27" fmla="*/ 0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0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2147483647 w 40"/>
                <a:gd name="T45" fmla="*/ 2147483647 h 80"/>
                <a:gd name="T46" fmla="*/ 2147483647 w 40"/>
                <a:gd name="T47" fmla="*/ 2147483647 h 80"/>
                <a:gd name="T48" fmla="*/ 2147483647 w 40"/>
                <a:gd name="T49" fmla="*/ 214748364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80"/>
                <a:gd name="T77" fmla="*/ 40 w 40"/>
                <a:gd name="T78" fmla="*/ 80 h 8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80">
                  <a:moveTo>
                    <a:pt x="24" y="64"/>
                  </a:moveTo>
                  <a:lnTo>
                    <a:pt x="24" y="6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Freeform 667"/>
            <p:cNvSpPr>
              <a:spLocks/>
            </p:cNvSpPr>
            <p:nvPr/>
          </p:nvSpPr>
          <p:spPr bwMode="auto">
            <a:xfrm>
              <a:off x="4353225" y="2799726"/>
              <a:ext cx="10966" cy="42768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Freeform 668"/>
            <p:cNvSpPr>
              <a:spLocks/>
            </p:cNvSpPr>
            <p:nvPr/>
          </p:nvSpPr>
          <p:spPr bwMode="auto">
            <a:xfrm>
              <a:off x="4342259" y="2874296"/>
              <a:ext cx="2193" cy="21932"/>
            </a:xfrm>
            <a:custGeom>
              <a:avLst/>
              <a:gdLst>
                <a:gd name="T0" fmla="*/ 0 w 1942"/>
                <a:gd name="T1" fmla="*/ 0 h 16"/>
                <a:gd name="T2" fmla="*/ 0 w 1942"/>
                <a:gd name="T3" fmla="*/ 2147483647 h 16"/>
                <a:gd name="T4" fmla="*/ 0 w 1942"/>
                <a:gd name="T5" fmla="*/ 2147483647 h 16"/>
                <a:gd name="T6" fmla="*/ 0 w 1942"/>
                <a:gd name="T7" fmla="*/ 2147483647 h 16"/>
                <a:gd name="T8" fmla="*/ 0 w 1942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2"/>
                <a:gd name="T16" fmla="*/ 0 h 16"/>
                <a:gd name="T17" fmla="*/ 1942 w 1942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2" h="16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Freeform 669"/>
            <p:cNvSpPr>
              <a:spLocks/>
            </p:cNvSpPr>
            <p:nvPr/>
          </p:nvSpPr>
          <p:spPr bwMode="auto">
            <a:xfrm>
              <a:off x="4342259" y="2842495"/>
              <a:ext cx="10966" cy="20835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Freeform 670"/>
            <p:cNvSpPr>
              <a:spLocks/>
            </p:cNvSpPr>
            <p:nvPr/>
          </p:nvSpPr>
          <p:spPr bwMode="auto">
            <a:xfrm>
              <a:off x="4342259" y="2863330"/>
              <a:ext cx="2193" cy="10966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Freeform 671"/>
            <p:cNvSpPr>
              <a:spLocks/>
            </p:cNvSpPr>
            <p:nvPr/>
          </p:nvSpPr>
          <p:spPr bwMode="auto">
            <a:xfrm>
              <a:off x="4342259" y="2842495"/>
              <a:ext cx="10966" cy="20835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Freeform 672"/>
            <p:cNvSpPr>
              <a:spLocks/>
            </p:cNvSpPr>
            <p:nvPr/>
          </p:nvSpPr>
          <p:spPr bwMode="auto">
            <a:xfrm>
              <a:off x="4342259" y="2863330"/>
              <a:ext cx="2193" cy="10966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w 194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2"/>
                <a:gd name="T13" fmla="*/ 0 h 8"/>
                <a:gd name="T14" fmla="*/ 1942 w 1942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5" name="Freeform 673"/>
            <p:cNvSpPr>
              <a:spLocks/>
            </p:cNvSpPr>
            <p:nvPr/>
          </p:nvSpPr>
          <p:spPr bwMode="auto">
            <a:xfrm>
              <a:off x="5320441" y="2896229"/>
              <a:ext cx="10966" cy="10966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0 w 8"/>
                <a:gd name="T5" fmla="*/ 0 h 8"/>
                <a:gd name="T6" fmla="*/ 0 60000 65536"/>
                <a:gd name="T7" fmla="*/ 0 60000 65536"/>
                <a:gd name="T8" fmla="*/ 0 60000 65536"/>
                <a:gd name="T9" fmla="*/ 0 w 8"/>
                <a:gd name="T10" fmla="*/ 0 h 8"/>
                <a:gd name="T11" fmla="*/ 8 w 8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Freeform 674"/>
            <p:cNvSpPr>
              <a:spLocks/>
            </p:cNvSpPr>
            <p:nvPr/>
          </p:nvSpPr>
          <p:spPr bwMode="auto">
            <a:xfrm>
              <a:off x="5288639" y="2863330"/>
              <a:ext cx="10966" cy="21932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Freeform 675"/>
            <p:cNvSpPr>
              <a:spLocks/>
            </p:cNvSpPr>
            <p:nvPr/>
          </p:nvSpPr>
          <p:spPr bwMode="auto">
            <a:xfrm>
              <a:off x="5320441" y="2896229"/>
              <a:ext cx="10966" cy="10966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0 w 8"/>
                <a:gd name="T7" fmla="*/ 0 h 8"/>
                <a:gd name="T8" fmla="*/ 0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8"/>
                <a:gd name="T17" fmla="*/ 8 w 8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Freeform 676"/>
            <p:cNvSpPr>
              <a:spLocks/>
            </p:cNvSpPr>
            <p:nvPr/>
          </p:nvSpPr>
          <p:spPr bwMode="auto">
            <a:xfrm>
              <a:off x="5288639" y="2863330"/>
              <a:ext cx="10966" cy="21932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Freeform 677"/>
            <p:cNvSpPr>
              <a:spLocks/>
            </p:cNvSpPr>
            <p:nvPr/>
          </p:nvSpPr>
          <p:spPr bwMode="auto">
            <a:xfrm>
              <a:off x="6169222" y="3196702"/>
              <a:ext cx="128304" cy="203971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2147483647 h 152"/>
                <a:gd name="T26" fmla="*/ 0 w 96"/>
                <a:gd name="T27" fmla="*/ 2147483647 h 152"/>
                <a:gd name="T28" fmla="*/ 2147483647 w 96"/>
                <a:gd name="T29" fmla="*/ 2147483647 h 152"/>
                <a:gd name="T30" fmla="*/ 2147483647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6"/>
                <a:gd name="T82" fmla="*/ 0 h 152"/>
                <a:gd name="T83" fmla="*/ 96 w 96"/>
                <a:gd name="T84" fmla="*/ 152 h 1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Freeform 678"/>
            <p:cNvSpPr>
              <a:spLocks/>
            </p:cNvSpPr>
            <p:nvPr/>
          </p:nvSpPr>
          <p:spPr bwMode="auto">
            <a:xfrm>
              <a:off x="6211990" y="3174769"/>
              <a:ext cx="118435" cy="246739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2147483647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0 h 1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8"/>
                <a:gd name="T85" fmla="*/ 0 h 184"/>
                <a:gd name="T86" fmla="*/ 88 w 88"/>
                <a:gd name="T87" fmla="*/ 184 h 18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1" name="Freeform 679"/>
            <p:cNvSpPr>
              <a:spLocks/>
            </p:cNvSpPr>
            <p:nvPr/>
          </p:nvSpPr>
          <p:spPr bwMode="auto">
            <a:xfrm>
              <a:off x="6169222" y="3196702"/>
              <a:ext cx="128304" cy="203971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0 h 152"/>
                <a:gd name="T26" fmla="*/ 2147483647 w 96"/>
                <a:gd name="T27" fmla="*/ 2147483647 h 152"/>
                <a:gd name="T28" fmla="*/ 0 w 96"/>
                <a:gd name="T29" fmla="*/ 2147483647 h 152"/>
                <a:gd name="T30" fmla="*/ 0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2147483647 w 96"/>
                <a:gd name="T55" fmla="*/ 2147483647 h 152"/>
                <a:gd name="T56" fmla="*/ 2147483647 w 96"/>
                <a:gd name="T57" fmla="*/ 2147483647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6"/>
                <a:gd name="T88" fmla="*/ 0 h 152"/>
                <a:gd name="T89" fmla="*/ 96 w 96"/>
                <a:gd name="T90" fmla="*/ 152 h 1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Freeform 680"/>
            <p:cNvSpPr>
              <a:spLocks/>
            </p:cNvSpPr>
            <p:nvPr/>
          </p:nvSpPr>
          <p:spPr bwMode="auto">
            <a:xfrm>
              <a:off x="6216376" y="3174769"/>
              <a:ext cx="118435" cy="246739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0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2147483647 h 184"/>
                <a:gd name="T56" fmla="*/ 2147483647 w 88"/>
                <a:gd name="T57" fmla="*/ 0 h 1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8"/>
                <a:gd name="T88" fmla="*/ 0 h 184"/>
                <a:gd name="T89" fmla="*/ 88 w 88"/>
                <a:gd name="T90" fmla="*/ 184 h 1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Freeform 681"/>
            <p:cNvSpPr>
              <a:spLocks/>
            </p:cNvSpPr>
            <p:nvPr/>
          </p:nvSpPr>
          <p:spPr bwMode="auto">
            <a:xfrm>
              <a:off x="5825981" y="3046465"/>
              <a:ext cx="139271" cy="64700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48"/>
                <a:gd name="T38" fmla="*/ 104 w 104"/>
                <a:gd name="T39" fmla="*/ 48 h 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Freeform 682"/>
            <p:cNvSpPr>
              <a:spLocks/>
            </p:cNvSpPr>
            <p:nvPr/>
          </p:nvSpPr>
          <p:spPr bwMode="auto">
            <a:xfrm>
              <a:off x="5728382" y="2509124"/>
              <a:ext cx="1030819" cy="719380"/>
            </a:xfrm>
            <a:custGeom>
              <a:avLst/>
              <a:gdLst>
                <a:gd name="T0" fmla="*/ 2147483647 w 768"/>
                <a:gd name="T1" fmla="*/ 2147483647 h 536"/>
                <a:gd name="T2" fmla="*/ 2147483647 w 768"/>
                <a:gd name="T3" fmla="*/ 0 h 536"/>
                <a:gd name="T4" fmla="*/ 2147483647 w 768"/>
                <a:gd name="T5" fmla="*/ 2147483647 h 536"/>
                <a:gd name="T6" fmla="*/ 2147483647 w 768"/>
                <a:gd name="T7" fmla="*/ 2147483647 h 536"/>
                <a:gd name="T8" fmla="*/ 2147483647 w 768"/>
                <a:gd name="T9" fmla="*/ 2147483647 h 536"/>
                <a:gd name="T10" fmla="*/ 2147483647 w 768"/>
                <a:gd name="T11" fmla="*/ 2147483647 h 536"/>
                <a:gd name="T12" fmla="*/ 2147483647 w 768"/>
                <a:gd name="T13" fmla="*/ 2147483647 h 536"/>
                <a:gd name="T14" fmla="*/ 2147483647 w 768"/>
                <a:gd name="T15" fmla="*/ 2147483647 h 536"/>
                <a:gd name="T16" fmla="*/ 2147483647 w 768"/>
                <a:gd name="T17" fmla="*/ 2147483647 h 536"/>
                <a:gd name="T18" fmla="*/ 2147483647 w 768"/>
                <a:gd name="T19" fmla="*/ 2147483647 h 536"/>
                <a:gd name="T20" fmla="*/ 2147483647 w 768"/>
                <a:gd name="T21" fmla="*/ 2147483647 h 536"/>
                <a:gd name="T22" fmla="*/ 2147483647 w 768"/>
                <a:gd name="T23" fmla="*/ 2147483647 h 536"/>
                <a:gd name="T24" fmla="*/ 2147483647 w 768"/>
                <a:gd name="T25" fmla="*/ 2147483647 h 536"/>
                <a:gd name="T26" fmla="*/ 2147483647 w 768"/>
                <a:gd name="T27" fmla="*/ 2147483647 h 536"/>
                <a:gd name="T28" fmla="*/ 0 w 768"/>
                <a:gd name="T29" fmla="*/ 2147483647 h 536"/>
                <a:gd name="T30" fmla="*/ 0 w 768"/>
                <a:gd name="T31" fmla="*/ 2147483647 h 536"/>
                <a:gd name="T32" fmla="*/ 2147483647 w 768"/>
                <a:gd name="T33" fmla="*/ 2147483647 h 536"/>
                <a:gd name="T34" fmla="*/ 2147483647 w 768"/>
                <a:gd name="T35" fmla="*/ 2147483647 h 536"/>
                <a:gd name="T36" fmla="*/ 2147483647 w 768"/>
                <a:gd name="T37" fmla="*/ 2147483647 h 536"/>
                <a:gd name="T38" fmla="*/ 2147483647 w 768"/>
                <a:gd name="T39" fmla="*/ 2147483647 h 536"/>
                <a:gd name="T40" fmla="*/ 2147483647 w 768"/>
                <a:gd name="T41" fmla="*/ 2147483647 h 536"/>
                <a:gd name="T42" fmla="*/ 2147483647 w 768"/>
                <a:gd name="T43" fmla="*/ 2147483647 h 536"/>
                <a:gd name="T44" fmla="*/ 2147483647 w 768"/>
                <a:gd name="T45" fmla="*/ 2147483647 h 536"/>
                <a:gd name="T46" fmla="*/ 2147483647 w 768"/>
                <a:gd name="T47" fmla="*/ 2147483647 h 536"/>
                <a:gd name="T48" fmla="*/ 2147483647 w 768"/>
                <a:gd name="T49" fmla="*/ 2147483647 h 536"/>
                <a:gd name="T50" fmla="*/ 2147483647 w 768"/>
                <a:gd name="T51" fmla="*/ 2147483647 h 536"/>
                <a:gd name="T52" fmla="*/ 2147483647 w 768"/>
                <a:gd name="T53" fmla="*/ 2147483647 h 536"/>
                <a:gd name="T54" fmla="*/ 2147483647 w 768"/>
                <a:gd name="T55" fmla="*/ 2147483647 h 536"/>
                <a:gd name="T56" fmla="*/ 2147483647 w 768"/>
                <a:gd name="T57" fmla="*/ 2147483647 h 536"/>
                <a:gd name="T58" fmla="*/ 2147483647 w 768"/>
                <a:gd name="T59" fmla="*/ 2147483647 h 536"/>
                <a:gd name="T60" fmla="*/ 2147483647 w 768"/>
                <a:gd name="T61" fmla="*/ 2147483647 h 536"/>
                <a:gd name="T62" fmla="*/ 2147483647 w 768"/>
                <a:gd name="T63" fmla="*/ 2147483647 h 536"/>
                <a:gd name="T64" fmla="*/ 2147483647 w 768"/>
                <a:gd name="T65" fmla="*/ 2147483647 h 536"/>
                <a:gd name="T66" fmla="*/ 2147483647 w 768"/>
                <a:gd name="T67" fmla="*/ 2147483647 h 536"/>
                <a:gd name="T68" fmla="*/ 2147483647 w 768"/>
                <a:gd name="T69" fmla="*/ 2147483647 h 536"/>
                <a:gd name="T70" fmla="*/ 2147483647 w 768"/>
                <a:gd name="T71" fmla="*/ 2147483647 h 536"/>
                <a:gd name="T72" fmla="*/ 2147483647 w 768"/>
                <a:gd name="T73" fmla="*/ 2147483647 h 536"/>
                <a:gd name="T74" fmla="*/ 2147483647 w 768"/>
                <a:gd name="T75" fmla="*/ 2147483647 h 536"/>
                <a:gd name="T76" fmla="*/ 2147483647 w 768"/>
                <a:gd name="T77" fmla="*/ 2147483647 h 536"/>
                <a:gd name="T78" fmla="*/ 2147483647 w 768"/>
                <a:gd name="T79" fmla="*/ 2147483647 h 536"/>
                <a:gd name="T80" fmla="*/ 2147483647 w 768"/>
                <a:gd name="T81" fmla="*/ 2147483647 h 536"/>
                <a:gd name="T82" fmla="*/ 2147483647 w 768"/>
                <a:gd name="T83" fmla="*/ 2147483647 h 536"/>
                <a:gd name="T84" fmla="*/ 2147483647 w 768"/>
                <a:gd name="T85" fmla="*/ 2147483647 h 536"/>
                <a:gd name="T86" fmla="*/ 2147483647 w 768"/>
                <a:gd name="T87" fmla="*/ 2147483647 h 536"/>
                <a:gd name="T88" fmla="*/ 2147483647 w 768"/>
                <a:gd name="T89" fmla="*/ 2147483647 h 536"/>
                <a:gd name="T90" fmla="*/ 2147483647 w 768"/>
                <a:gd name="T91" fmla="*/ 2147483647 h 536"/>
                <a:gd name="T92" fmla="*/ 2147483647 w 768"/>
                <a:gd name="T93" fmla="*/ 2147483647 h 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8"/>
                <a:gd name="T142" fmla="*/ 0 h 536"/>
                <a:gd name="T143" fmla="*/ 768 w 768"/>
                <a:gd name="T144" fmla="*/ 536 h 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8" h="536">
                  <a:moveTo>
                    <a:pt x="744" y="152"/>
                  </a:moveTo>
                  <a:lnTo>
                    <a:pt x="768" y="96"/>
                  </a:lnTo>
                  <a:lnTo>
                    <a:pt x="720" y="96"/>
                  </a:lnTo>
                  <a:lnTo>
                    <a:pt x="712" y="80"/>
                  </a:lnTo>
                  <a:lnTo>
                    <a:pt x="680" y="72"/>
                  </a:lnTo>
                  <a:lnTo>
                    <a:pt x="640" y="0"/>
                  </a:lnTo>
                  <a:lnTo>
                    <a:pt x="600" y="0"/>
                  </a:lnTo>
                  <a:lnTo>
                    <a:pt x="592" y="16"/>
                  </a:lnTo>
                  <a:lnTo>
                    <a:pt x="568" y="64"/>
                  </a:lnTo>
                  <a:lnTo>
                    <a:pt x="544" y="64"/>
                  </a:lnTo>
                  <a:lnTo>
                    <a:pt x="536" y="72"/>
                  </a:lnTo>
                  <a:lnTo>
                    <a:pt x="544" y="72"/>
                  </a:lnTo>
                  <a:lnTo>
                    <a:pt x="536" y="72"/>
                  </a:lnTo>
                  <a:lnTo>
                    <a:pt x="528" y="88"/>
                  </a:lnTo>
                  <a:lnTo>
                    <a:pt x="528" y="104"/>
                  </a:lnTo>
                  <a:lnTo>
                    <a:pt x="568" y="112"/>
                  </a:lnTo>
                  <a:lnTo>
                    <a:pt x="576" y="128"/>
                  </a:lnTo>
                  <a:lnTo>
                    <a:pt x="536" y="136"/>
                  </a:lnTo>
                  <a:lnTo>
                    <a:pt x="512" y="152"/>
                  </a:lnTo>
                  <a:lnTo>
                    <a:pt x="480" y="160"/>
                  </a:lnTo>
                  <a:lnTo>
                    <a:pt x="472" y="192"/>
                  </a:lnTo>
                  <a:lnTo>
                    <a:pt x="432" y="192"/>
                  </a:lnTo>
                  <a:lnTo>
                    <a:pt x="384" y="224"/>
                  </a:lnTo>
                  <a:lnTo>
                    <a:pt x="344" y="200"/>
                  </a:lnTo>
                  <a:lnTo>
                    <a:pt x="296" y="200"/>
                  </a:lnTo>
                  <a:lnTo>
                    <a:pt x="264" y="160"/>
                  </a:lnTo>
                  <a:lnTo>
                    <a:pt x="208" y="144"/>
                  </a:lnTo>
                  <a:lnTo>
                    <a:pt x="208" y="104"/>
                  </a:lnTo>
                  <a:lnTo>
                    <a:pt x="184" y="96"/>
                  </a:lnTo>
                  <a:lnTo>
                    <a:pt x="176" y="88"/>
                  </a:lnTo>
                  <a:lnTo>
                    <a:pt x="176" y="96"/>
                  </a:lnTo>
                  <a:lnTo>
                    <a:pt x="176" y="88"/>
                  </a:lnTo>
                  <a:lnTo>
                    <a:pt x="168" y="88"/>
                  </a:lnTo>
                  <a:lnTo>
                    <a:pt x="168" y="96"/>
                  </a:lnTo>
                  <a:lnTo>
                    <a:pt x="168" y="88"/>
                  </a:lnTo>
                  <a:lnTo>
                    <a:pt x="152" y="96"/>
                  </a:lnTo>
                  <a:lnTo>
                    <a:pt x="144" y="120"/>
                  </a:lnTo>
                  <a:lnTo>
                    <a:pt x="112" y="112"/>
                  </a:lnTo>
                  <a:lnTo>
                    <a:pt x="104" y="152"/>
                  </a:lnTo>
                  <a:lnTo>
                    <a:pt x="80" y="160"/>
                  </a:lnTo>
                  <a:lnTo>
                    <a:pt x="72" y="208"/>
                  </a:lnTo>
                  <a:lnTo>
                    <a:pt x="56" y="224"/>
                  </a:lnTo>
                  <a:lnTo>
                    <a:pt x="32" y="240"/>
                  </a:lnTo>
                  <a:lnTo>
                    <a:pt x="0" y="248"/>
                  </a:lnTo>
                  <a:lnTo>
                    <a:pt x="0" y="264"/>
                  </a:lnTo>
                  <a:lnTo>
                    <a:pt x="8" y="272"/>
                  </a:lnTo>
                  <a:lnTo>
                    <a:pt x="8" y="280"/>
                  </a:lnTo>
                  <a:lnTo>
                    <a:pt x="0" y="288"/>
                  </a:lnTo>
                  <a:lnTo>
                    <a:pt x="8" y="296"/>
                  </a:lnTo>
                  <a:lnTo>
                    <a:pt x="24" y="296"/>
                  </a:lnTo>
                  <a:lnTo>
                    <a:pt x="32" y="312"/>
                  </a:lnTo>
                  <a:lnTo>
                    <a:pt x="48" y="312"/>
                  </a:lnTo>
                  <a:lnTo>
                    <a:pt x="72" y="312"/>
                  </a:lnTo>
                  <a:lnTo>
                    <a:pt x="80" y="320"/>
                  </a:lnTo>
                  <a:lnTo>
                    <a:pt x="64" y="344"/>
                  </a:lnTo>
                  <a:lnTo>
                    <a:pt x="64" y="360"/>
                  </a:lnTo>
                  <a:lnTo>
                    <a:pt x="56" y="368"/>
                  </a:lnTo>
                  <a:lnTo>
                    <a:pt x="64" y="384"/>
                  </a:lnTo>
                  <a:lnTo>
                    <a:pt x="88" y="392"/>
                  </a:lnTo>
                  <a:lnTo>
                    <a:pt x="80" y="400"/>
                  </a:lnTo>
                  <a:lnTo>
                    <a:pt x="88" y="400"/>
                  </a:lnTo>
                  <a:lnTo>
                    <a:pt x="120" y="408"/>
                  </a:lnTo>
                  <a:lnTo>
                    <a:pt x="144" y="424"/>
                  </a:lnTo>
                  <a:lnTo>
                    <a:pt x="168" y="424"/>
                  </a:lnTo>
                  <a:lnTo>
                    <a:pt x="176" y="432"/>
                  </a:lnTo>
                  <a:lnTo>
                    <a:pt x="184" y="432"/>
                  </a:lnTo>
                  <a:lnTo>
                    <a:pt x="192" y="440"/>
                  </a:lnTo>
                  <a:lnTo>
                    <a:pt x="208" y="440"/>
                  </a:lnTo>
                  <a:lnTo>
                    <a:pt x="224" y="440"/>
                  </a:lnTo>
                  <a:lnTo>
                    <a:pt x="240" y="424"/>
                  </a:lnTo>
                  <a:lnTo>
                    <a:pt x="256" y="416"/>
                  </a:lnTo>
                  <a:lnTo>
                    <a:pt x="272" y="416"/>
                  </a:lnTo>
                  <a:lnTo>
                    <a:pt x="288" y="424"/>
                  </a:lnTo>
                  <a:lnTo>
                    <a:pt x="296" y="424"/>
                  </a:lnTo>
                  <a:lnTo>
                    <a:pt x="304" y="432"/>
                  </a:lnTo>
                  <a:lnTo>
                    <a:pt x="312" y="448"/>
                  </a:lnTo>
                  <a:lnTo>
                    <a:pt x="304" y="472"/>
                  </a:lnTo>
                  <a:lnTo>
                    <a:pt x="304" y="480"/>
                  </a:lnTo>
                  <a:lnTo>
                    <a:pt x="312" y="488"/>
                  </a:lnTo>
                  <a:lnTo>
                    <a:pt x="320" y="496"/>
                  </a:lnTo>
                  <a:lnTo>
                    <a:pt x="320" y="504"/>
                  </a:lnTo>
                  <a:lnTo>
                    <a:pt x="344" y="512"/>
                  </a:lnTo>
                  <a:lnTo>
                    <a:pt x="336" y="520"/>
                  </a:lnTo>
                  <a:lnTo>
                    <a:pt x="360" y="512"/>
                  </a:lnTo>
                  <a:lnTo>
                    <a:pt x="360" y="496"/>
                  </a:lnTo>
                  <a:lnTo>
                    <a:pt x="400" y="496"/>
                  </a:lnTo>
                  <a:lnTo>
                    <a:pt x="416" y="512"/>
                  </a:lnTo>
                  <a:lnTo>
                    <a:pt x="424" y="520"/>
                  </a:lnTo>
                  <a:lnTo>
                    <a:pt x="432" y="520"/>
                  </a:lnTo>
                  <a:lnTo>
                    <a:pt x="456" y="536"/>
                  </a:lnTo>
                  <a:lnTo>
                    <a:pt x="456" y="520"/>
                  </a:lnTo>
                  <a:lnTo>
                    <a:pt x="488" y="512"/>
                  </a:lnTo>
                  <a:lnTo>
                    <a:pt x="496" y="504"/>
                  </a:lnTo>
                  <a:lnTo>
                    <a:pt x="504" y="504"/>
                  </a:lnTo>
                  <a:lnTo>
                    <a:pt x="512" y="504"/>
                  </a:lnTo>
                  <a:lnTo>
                    <a:pt x="528" y="496"/>
                  </a:lnTo>
                  <a:lnTo>
                    <a:pt x="544" y="488"/>
                  </a:lnTo>
                  <a:lnTo>
                    <a:pt x="568" y="472"/>
                  </a:lnTo>
                  <a:lnTo>
                    <a:pt x="576" y="456"/>
                  </a:lnTo>
                  <a:lnTo>
                    <a:pt x="584" y="440"/>
                  </a:lnTo>
                  <a:lnTo>
                    <a:pt x="600" y="416"/>
                  </a:lnTo>
                  <a:lnTo>
                    <a:pt x="600" y="400"/>
                  </a:lnTo>
                  <a:lnTo>
                    <a:pt x="592" y="392"/>
                  </a:lnTo>
                  <a:lnTo>
                    <a:pt x="600" y="384"/>
                  </a:lnTo>
                  <a:lnTo>
                    <a:pt x="592" y="368"/>
                  </a:lnTo>
                  <a:lnTo>
                    <a:pt x="576" y="328"/>
                  </a:lnTo>
                  <a:lnTo>
                    <a:pt x="576" y="320"/>
                  </a:lnTo>
                  <a:lnTo>
                    <a:pt x="592" y="304"/>
                  </a:lnTo>
                  <a:lnTo>
                    <a:pt x="608" y="296"/>
                  </a:lnTo>
                  <a:lnTo>
                    <a:pt x="608" y="288"/>
                  </a:lnTo>
                  <a:lnTo>
                    <a:pt x="584" y="288"/>
                  </a:lnTo>
                  <a:lnTo>
                    <a:pt x="576" y="288"/>
                  </a:lnTo>
                  <a:lnTo>
                    <a:pt x="568" y="288"/>
                  </a:lnTo>
                  <a:lnTo>
                    <a:pt x="560" y="272"/>
                  </a:lnTo>
                  <a:lnTo>
                    <a:pt x="552" y="264"/>
                  </a:lnTo>
                  <a:lnTo>
                    <a:pt x="568" y="256"/>
                  </a:lnTo>
                  <a:lnTo>
                    <a:pt x="584" y="248"/>
                  </a:lnTo>
                  <a:lnTo>
                    <a:pt x="600" y="232"/>
                  </a:lnTo>
                  <a:lnTo>
                    <a:pt x="608" y="232"/>
                  </a:lnTo>
                  <a:lnTo>
                    <a:pt x="600" y="248"/>
                  </a:lnTo>
                  <a:lnTo>
                    <a:pt x="608" y="256"/>
                  </a:lnTo>
                  <a:lnTo>
                    <a:pt x="616" y="256"/>
                  </a:lnTo>
                  <a:lnTo>
                    <a:pt x="640" y="248"/>
                  </a:lnTo>
                  <a:lnTo>
                    <a:pt x="656" y="256"/>
                  </a:lnTo>
                  <a:lnTo>
                    <a:pt x="664" y="272"/>
                  </a:lnTo>
                  <a:lnTo>
                    <a:pt x="664" y="280"/>
                  </a:lnTo>
                  <a:lnTo>
                    <a:pt x="664" y="304"/>
                  </a:lnTo>
                  <a:lnTo>
                    <a:pt x="656" y="328"/>
                  </a:lnTo>
                  <a:lnTo>
                    <a:pt x="672" y="328"/>
                  </a:lnTo>
                  <a:lnTo>
                    <a:pt x="688" y="320"/>
                  </a:lnTo>
                  <a:lnTo>
                    <a:pt x="696" y="312"/>
                  </a:lnTo>
                  <a:lnTo>
                    <a:pt x="704" y="304"/>
                  </a:lnTo>
                  <a:lnTo>
                    <a:pt x="688" y="272"/>
                  </a:lnTo>
                  <a:lnTo>
                    <a:pt x="688" y="264"/>
                  </a:lnTo>
                  <a:lnTo>
                    <a:pt x="688" y="248"/>
                  </a:lnTo>
                  <a:lnTo>
                    <a:pt x="688" y="240"/>
                  </a:lnTo>
                  <a:lnTo>
                    <a:pt x="680" y="224"/>
                  </a:lnTo>
                  <a:lnTo>
                    <a:pt x="688" y="216"/>
                  </a:lnTo>
                  <a:lnTo>
                    <a:pt x="704" y="200"/>
                  </a:lnTo>
                  <a:lnTo>
                    <a:pt x="720" y="200"/>
                  </a:lnTo>
                  <a:lnTo>
                    <a:pt x="728" y="160"/>
                  </a:lnTo>
                  <a:lnTo>
                    <a:pt x="744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Freeform 683"/>
            <p:cNvSpPr>
              <a:spLocks/>
            </p:cNvSpPr>
            <p:nvPr/>
          </p:nvSpPr>
          <p:spPr bwMode="auto">
            <a:xfrm>
              <a:off x="5965252" y="2542022"/>
              <a:ext cx="536245" cy="26757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Freeform 684"/>
            <p:cNvSpPr>
              <a:spLocks/>
            </p:cNvSpPr>
            <p:nvPr/>
          </p:nvSpPr>
          <p:spPr bwMode="auto">
            <a:xfrm>
              <a:off x="5825981" y="3046465"/>
              <a:ext cx="139271" cy="64700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2147483647 w 104"/>
                <a:gd name="T25" fmla="*/ 2147483647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Freeform 685"/>
            <p:cNvSpPr>
              <a:spLocks/>
            </p:cNvSpPr>
            <p:nvPr/>
          </p:nvSpPr>
          <p:spPr bwMode="auto">
            <a:xfrm>
              <a:off x="5965252" y="2542022"/>
              <a:ext cx="536245" cy="26757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Freeform 686"/>
            <p:cNvSpPr>
              <a:spLocks/>
            </p:cNvSpPr>
            <p:nvPr/>
          </p:nvSpPr>
          <p:spPr bwMode="auto">
            <a:xfrm>
              <a:off x="4815998" y="1897212"/>
              <a:ext cx="183135" cy="398071"/>
            </a:xfrm>
            <a:custGeom>
              <a:avLst/>
              <a:gdLst>
                <a:gd name="T0" fmla="*/ 2147483647 w 136"/>
                <a:gd name="T1" fmla="*/ 2147483647 h 296"/>
                <a:gd name="T2" fmla="*/ 2147483647 w 136"/>
                <a:gd name="T3" fmla="*/ 2147483647 h 296"/>
                <a:gd name="T4" fmla="*/ 2147483647 w 136"/>
                <a:gd name="T5" fmla="*/ 2147483647 h 296"/>
                <a:gd name="T6" fmla="*/ 2147483647 w 136"/>
                <a:gd name="T7" fmla="*/ 2147483647 h 296"/>
                <a:gd name="T8" fmla="*/ 2147483647 w 136"/>
                <a:gd name="T9" fmla="*/ 2147483647 h 296"/>
                <a:gd name="T10" fmla="*/ 2147483647 w 136"/>
                <a:gd name="T11" fmla="*/ 2147483647 h 296"/>
                <a:gd name="T12" fmla="*/ 2147483647 w 136"/>
                <a:gd name="T13" fmla="*/ 2147483647 h 296"/>
                <a:gd name="T14" fmla="*/ 2147483647 w 136"/>
                <a:gd name="T15" fmla="*/ 2147483647 h 296"/>
                <a:gd name="T16" fmla="*/ 2147483647 w 136"/>
                <a:gd name="T17" fmla="*/ 2147483647 h 296"/>
                <a:gd name="T18" fmla="*/ 2147483647 w 136"/>
                <a:gd name="T19" fmla="*/ 2147483647 h 296"/>
                <a:gd name="T20" fmla="*/ 2147483647 w 136"/>
                <a:gd name="T21" fmla="*/ 2147483647 h 296"/>
                <a:gd name="T22" fmla="*/ 2147483647 w 136"/>
                <a:gd name="T23" fmla="*/ 2147483647 h 296"/>
                <a:gd name="T24" fmla="*/ 2147483647 w 136"/>
                <a:gd name="T25" fmla="*/ 2147483647 h 296"/>
                <a:gd name="T26" fmla="*/ 2147483647 w 136"/>
                <a:gd name="T27" fmla="*/ 2147483647 h 296"/>
                <a:gd name="T28" fmla="*/ 2147483647 w 136"/>
                <a:gd name="T29" fmla="*/ 2147483647 h 296"/>
                <a:gd name="T30" fmla="*/ 2147483647 w 136"/>
                <a:gd name="T31" fmla="*/ 2147483647 h 296"/>
                <a:gd name="T32" fmla="*/ 2147483647 w 136"/>
                <a:gd name="T33" fmla="*/ 2147483647 h 296"/>
                <a:gd name="T34" fmla="*/ 2147483647 w 136"/>
                <a:gd name="T35" fmla="*/ 0 h 296"/>
                <a:gd name="T36" fmla="*/ 2147483647 w 136"/>
                <a:gd name="T37" fmla="*/ 0 h 296"/>
                <a:gd name="T38" fmla="*/ 2147483647 w 136"/>
                <a:gd name="T39" fmla="*/ 2147483647 h 296"/>
                <a:gd name="T40" fmla="*/ 2147483647 w 136"/>
                <a:gd name="T41" fmla="*/ 2147483647 h 296"/>
                <a:gd name="T42" fmla="*/ 2147483647 w 136"/>
                <a:gd name="T43" fmla="*/ 2147483647 h 296"/>
                <a:gd name="T44" fmla="*/ 2147483647 w 136"/>
                <a:gd name="T45" fmla="*/ 2147483647 h 296"/>
                <a:gd name="T46" fmla="*/ 2147483647 w 136"/>
                <a:gd name="T47" fmla="*/ 2147483647 h 296"/>
                <a:gd name="T48" fmla="*/ 2147483647 w 136"/>
                <a:gd name="T49" fmla="*/ 2147483647 h 296"/>
                <a:gd name="T50" fmla="*/ 2147483647 w 136"/>
                <a:gd name="T51" fmla="*/ 2147483647 h 296"/>
                <a:gd name="T52" fmla="*/ 2147483647 w 136"/>
                <a:gd name="T53" fmla="*/ 2147483647 h 296"/>
                <a:gd name="T54" fmla="*/ 0 w 136"/>
                <a:gd name="T55" fmla="*/ 2147483647 h 296"/>
                <a:gd name="T56" fmla="*/ 2147483647 w 136"/>
                <a:gd name="T57" fmla="*/ 2147483647 h 296"/>
                <a:gd name="T58" fmla="*/ 2147483647 w 136"/>
                <a:gd name="T59" fmla="*/ 2147483647 h 296"/>
                <a:gd name="T60" fmla="*/ 2147483647 w 136"/>
                <a:gd name="T61" fmla="*/ 2147483647 h 296"/>
                <a:gd name="T62" fmla="*/ 2147483647 w 136"/>
                <a:gd name="T63" fmla="*/ 2147483647 h 296"/>
                <a:gd name="T64" fmla="*/ 2147483647 w 136"/>
                <a:gd name="T65" fmla="*/ 2147483647 h 296"/>
                <a:gd name="T66" fmla="*/ 2147483647 w 136"/>
                <a:gd name="T67" fmla="*/ 2147483647 h 296"/>
                <a:gd name="T68" fmla="*/ 2147483647 w 136"/>
                <a:gd name="T69" fmla="*/ 2147483647 h 296"/>
                <a:gd name="T70" fmla="*/ 2147483647 w 136"/>
                <a:gd name="T71" fmla="*/ 2147483647 h 296"/>
                <a:gd name="T72" fmla="*/ 2147483647 w 136"/>
                <a:gd name="T73" fmla="*/ 2147483647 h 296"/>
                <a:gd name="T74" fmla="*/ 2147483647 w 136"/>
                <a:gd name="T75" fmla="*/ 2147483647 h 296"/>
                <a:gd name="T76" fmla="*/ 2147483647 w 136"/>
                <a:gd name="T77" fmla="*/ 2147483647 h 296"/>
                <a:gd name="T78" fmla="*/ 2147483647 w 136"/>
                <a:gd name="T79" fmla="*/ 2147483647 h 296"/>
                <a:gd name="T80" fmla="*/ 2147483647 w 136"/>
                <a:gd name="T81" fmla="*/ 2147483647 h 296"/>
                <a:gd name="T82" fmla="*/ 2147483647 w 136"/>
                <a:gd name="T83" fmla="*/ 2147483647 h 296"/>
                <a:gd name="T84" fmla="*/ 2147483647 w 136"/>
                <a:gd name="T85" fmla="*/ 2147483647 h 296"/>
                <a:gd name="T86" fmla="*/ 2147483647 w 136"/>
                <a:gd name="T87" fmla="*/ 2147483647 h 296"/>
                <a:gd name="T88" fmla="*/ 2147483647 w 136"/>
                <a:gd name="T89" fmla="*/ 2147483647 h 296"/>
                <a:gd name="T90" fmla="*/ 2147483647 w 136"/>
                <a:gd name="T91" fmla="*/ 2147483647 h 296"/>
                <a:gd name="T92" fmla="*/ 2147483647 w 136"/>
                <a:gd name="T93" fmla="*/ 2147483647 h 296"/>
                <a:gd name="T94" fmla="*/ 2147483647 w 136"/>
                <a:gd name="T95" fmla="*/ 2147483647 h 296"/>
                <a:gd name="T96" fmla="*/ 2147483647 w 136"/>
                <a:gd name="T97" fmla="*/ 2147483647 h 296"/>
                <a:gd name="T98" fmla="*/ 2147483647 w 136"/>
                <a:gd name="T99" fmla="*/ 2147483647 h 296"/>
                <a:gd name="T100" fmla="*/ 2147483647 w 136"/>
                <a:gd name="T101" fmla="*/ 2147483647 h 296"/>
                <a:gd name="T102" fmla="*/ 2147483647 w 136"/>
                <a:gd name="T103" fmla="*/ 2147483647 h 296"/>
                <a:gd name="T104" fmla="*/ 2147483647 w 136"/>
                <a:gd name="T105" fmla="*/ 2147483647 h 2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6"/>
                <a:gd name="T160" fmla="*/ 0 h 296"/>
                <a:gd name="T161" fmla="*/ 136 w 136"/>
                <a:gd name="T162" fmla="*/ 296 h 29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6" h="296">
                  <a:moveTo>
                    <a:pt x="136" y="216"/>
                  </a:moveTo>
                  <a:lnTo>
                    <a:pt x="128" y="216"/>
                  </a:lnTo>
                  <a:lnTo>
                    <a:pt x="120" y="208"/>
                  </a:lnTo>
                  <a:lnTo>
                    <a:pt x="128" y="184"/>
                  </a:lnTo>
                  <a:lnTo>
                    <a:pt x="120" y="176"/>
                  </a:lnTo>
                  <a:lnTo>
                    <a:pt x="120" y="168"/>
                  </a:lnTo>
                  <a:lnTo>
                    <a:pt x="120" y="160"/>
                  </a:lnTo>
                  <a:lnTo>
                    <a:pt x="112" y="152"/>
                  </a:lnTo>
                  <a:lnTo>
                    <a:pt x="120" y="144"/>
                  </a:lnTo>
                  <a:lnTo>
                    <a:pt x="112" y="104"/>
                  </a:lnTo>
                  <a:lnTo>
                    <a:pt x="120" y="80"/>
                  </a:lnTo>
                  <a:lnTo>
                    <a:pt x="112" y="64"/>
                  </a:lnTo>
                  <a:lnTo>
                    <a:pt x="104" y="56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12" y="24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72" y="8"/>
                  </a:lnTo>
                  <a:lnTo>
                    <a:pt x="64" y="32"/>
                  </a:lnTo>
                  <a:lnTo>
                    <a:pt x="48" y="40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0" y="112"/>
                  </a:lnTo>
                  <a:lnTo>
                    <a:pt x="40" y="120"/>
                  </a:lnTo>
                  <a:lnTo>
                    <a:pt x="40" y="136"/>
                  </a:lnTo>
                  <a:lnTo>
                    <a:pt x="40" y="144"/>
                  </a:lnTo>
                  <a:lnTo>
                    <a:pt x="48" y="144"/>
                  </a:lnTo>
                  <a:lnTo>
                    <a:pt x="56" y="160"/>
                  </a:lnTo>
                  <a:lnTo>
                    <a:pt x="40" y="192"/>
                  </a:lnTo>
                  <a:lnTo>
                    <a:pt x="16" y="208"/>
                  </a:lnTo>
                  <a:lnTo>
                    <a:pt x="8" y="232"/>
                  </a:lnTo>
                  <a:lnTo>
                    <a:pt x="8" y="264"/>
                  </a:lnTo>
                  <a:lnTo>
                    <a:pt x="16" y="280"/>
                  </a:lnTo>
                  <a:lnTo>
                    <a:pt x="24" y="288"/>
                  </a:lnTo>
                  <a:lnTo>
                    <a:pt x="32" y="296"/>
                  </a:lnTo>
                  <a:lnTo>
                    <a:pt x="48" y="296"/>
                  </a:lnTo>
                  <a:lnTo>
                    <a:pt x="80" y="288"/>
                  </a:lnTo>
                  <a:lnTo>
                    <a:pt x="88" y="288"/>
                  </a:lnTo>
                  <a:lnTo>
                    <a:pt x="136" y="232"/>
                  </a:lnTo>
                  <a:lnTo>
                    <a:pt x="136" y="2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Freeform 687"/>
            <p:cNvSpPr>
              <a:spLocks/>
            </p:cNvSpPr>
            <p:nvPr/>
          </p:nvSpPr>
          <p:spPr bwMode="auto">
            <a:xfrm>
              <a:off x="5010098" y="2531056"/>
              <a:ext cx="9870" cy="10966"/>
            </a:xfrm>
            <a:custGeom>
              <a:avLst/>
              <a:gdLst>
                <a:gd name="T0" fmla="*/ 2147483647 w 8"/>
                <a:gd name="T1" fmla="*/ 2147483647 h 8"/>
                <a:gd name="T2" fmla="*/ 0 w 8"/>
                <a:gd name="T3" fmla="*/ 0 h 8"/>
                <a:gd name="T4" fmla="*/ 0 w 8"/>
                <a:gd name="T5" fmla="*/ 2147483647 h 8"/>
                <a:gd name="T6" fmla="*/ 2147483647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Freeform 688"/>
            <p:cNvSpPr>
              <a:spLocks/>
            </p:cNvSpPr>
            <p:nvPr/>
          </p:nvSpPr>
          <p:spPr bwMode="auto">
            <a:xfrm>
              <a:off x="4934432" y="1446502"/>
              <a:ext cx="2597884" cy="1395993"/>
            </a:xfrm>
            <a:custGeom>
              <a:avLst/>
              <a:gdLst>
                <a:gd name="T0" fmla="*/ 2147483647 w 1936"/>
                <a:gd name="T1" fmla="*/ 2147483647 h 1040"/>
                <a:gd name="T2" fmla="*/ 2147483647 w 1936"/>
                <a:gd name="T3" fmla="*/ 2147483647 h 1040"/>
                <a:gd name="T4" fmla="*/ 2147483647 w 1936"/>
                <a:gd name="T5" fmla="*/ 2147483647 h 1040"/>
                <a:gd name="T6" fmla="*/ 2147483647 w 1936"/>
                <a:gd name="T7" fmla="*/ 2147483647 h 1040"/>
                <a:gd name="T8" fmla="*/ 2147483647 w 1936"/>
                <a:gd name="T9" fmla="*/ 2147483647 h 1040"/>
                <a:gd name="T10" fmla="*/ 2147483647 w 1936"/>
                <a:gd name="T11" fmla="*/ 2147483647 h 1040"/>
                <a:gd name="T12" fmla="*/ 2147483647 w 1936"/>
                <a:gd name="T13" fmla="*/ 2147483647 h 1040"/>
                <a:gd name="T14" fmla="*/ 2147483647 w 1936"/>
                <a:gd name="T15" fmla="*/ 2147483647 h 1040"/>
                <a:gd name="T16" fmla="*/ 2147483647 w 1936"/>
                <a:gd name="T17" fmla="*/ 2147483647 h 1040"/>
                <a:gd name="T18" fmla="*/ 2147483647 w 1936"/>
                <a:gd name="T19" fmla="*/ 2147483647 h 1040"/>
                <a:gd name="T20" fmla="*/ 2147483647 w 1936"/>
                <a:gd name="T21" fmla="*/ 2147483647 h 1040"/>
                <a:gd name="T22" fmla="*/ 2147483647 w 1936"/>
                <a:gd name="T23" fmla="*/ 2147483647 h 1040"/>
                <a:gd name="T24" fmla="*/ 2147483647 w 1936"/>
                <a:gd name="T25" fmla="*/ 2147483647 h 1040"/>
                <a:gd name="T26" fmla="*/ 2147483647 w 1936"/>
                <a:gd name="T27" fmla="*/ 2147483647 h 1040"/>
                <a:gd name="T28" fmla="*/ 2147483647 w 1936"/>
                <a:gd name="T29" fmla="*/ 2147483647 h 1040"/>
                <a:gd name="T30" fmla="*/ 2147483647 w 1936"/>
                <a:gd name="T31" fmla="*/ 2147483647 h 1040"/>
                <a:gd name="T32" fmla="*/ 2147483647 w 1936"/>
                <a:gd name="T33" fmla="*/ 2147483647 h 1040"/>
                <a:gd name="T34" fmla="*/ 2147483647 w 1936"/>
                <a:gd name="T35" fmla="*/ 2147483647 h 1040"/>
                <a:gd name="T36" fmla="*/ 2147483647 w 1936"/>
                <a:gd name="T37" fmla="*/ 2147483647 h 1040"/>
                <a:gd name="T38" fmla="*/ 2147483647 w 1936"/>
                <a:gd name="T39" fmla="*/ 2147483647 h 1040"/>
                <a:gd name="T40" fmla="*/ 2147483647 w 1936"/>
                <a:gd name="T41" fmla="*/ 2147483647 h 1040"/>
                <a:gd name="T42" fmla="*/ 2147483647 w 1936"/>
                <a:gd name="T43" fmla="*/ 2147483647 h 1040"/>
                <a:gd name="T44" fmla="*/ 2147483647 w 1936"/>
                <a:gd name="T45" fmla="*/ 2147483647 h 1040"/>
                <a:gd name="T46" fmla="*/ 2147483647 w 1936"/>
                <a:gd name="T47" fmla="*/ 2147483647 h 1040"/>
                <a:gd name="T48" fmla="*/ 2147483647 w 1936"/>
                <a:gd name="T49" fmla="*/ 2147483647 h 1040"/>
                <a:gd name="T50" fmla="*/ 2147483647 w 1936"/>
                <a:gd name="T51" fmla="*/ 2147483647 h 1040"/>
                <a:gd name="T52" fmla="*/ 2147483647 w 1936"/>
                <a:gd name="T53" fmla="*/ 2147483647 h 1040"/>
                <a:gd name="T54" fmla="*/ 2147483647 w 1936"/>
                <a:gd name="T55" fmla="*/ 2147483647 h 1040"/>
                <a:gd name="T56" fmla="*/ 2147483647 w 1936"/>
                <a:gd name="T57" fmla="*/ 2147483647 h 1040"/>
                <a:gd name="T58" fmla="*/ 2147483647 w 1936"/>
                <a:gd name="T59" fmla="*/ 2147483647 h 1040"/>
                <a:gd name="T60" fmla="*/ 2147483647 w 1936"/>
                <a:gd name="T61" fmla="*/ 2147483647 h 1040"/>
                <a:gd name="T62" fmla="*/ 2147483647 w 1936"/>
                <a:gd name="T63" fmla="*/ 2147483647 h 1040"/>
                <a:gd name="T64" fmla="*/ 2147483647 w 1936"/>
                <a:gd name="T65" fmla="*/ 2147483647 h 1040"/>
                <a:gd name="T66" fmla="*/ 2147483647 w 1936"/>
                <a:gd name="T67" fmla="*/ 2147483647 h 1040"/>
                <a:gd name="T68" fmla="*/ 2147483647 w 1936"/>
                <a:gd name="T69" fmla="*/ 2147483647 h 1040"/>
                <a:gd name="T70" fmla="*/ 2147483647 w 1936"/>
                <a:gd name="T71" fmla="*/ 2147483647 h 1040"/>
                <a:gd name="T72" fmla="*/ 2147483647 w 1936"/>
                <a:gd name="T73" fmla="*/ 2147483647 h 1040"/>
                <a:gd name="T74" fmla="*/ 2147483647 w 1936"/>
                <a:gd name="T75" fmla="*/ 2147483647 h 1040"/>
                <a:gd name="T76" fmla="*/ 2147483647 w 1936"/>
                <a:gd name="T77" fmla="*/ 2147483647 h 1040"/>
                <a:gd name="T78" fmla="*/ 2147483647 w 1936"/>
                <a:gd name="T79" fmla="*/ 2147483647 h 1040"/>
                <a:gd name="T80" fmla="*/ 2147483647 w 1936"/>
                <a:gd name="T81" fmla="*/ 2147483647 h 1040"/>
                <a:gd name="T82" fmla="*/ 2147483647 w 1936"/>
                <a:gd name="T83" fmla="*/ 2147483647 h 1040"/>
                <a:gd name="T84" fmla="*/ 2147483647 w 1936"/>
                <a:gd name="T85" fmla="*/ 2147483647 h 1040"/>
                <a:gd name="T86" fmla="*/ 2147483647 w 1936"/>
                <a:gd name="T87" fmla="*/ 2147483647 h 1040"/>
                <a:gd name="T88" fmla="*/ 2147483647 w 1936"/>
                <a:gd name="T89" fmla="*/ 2147483647 h 1040"/>
                <a:gd name="T90" fmla="*/ 2147483647 w 1936"/>
                <a:gd name="T91" fmla="*/ 2147483647 h 1040"/>
                <a:gd name="T92" fmla="*/ 2147483647 w 1936"/>
                <a:gd name="T93" fmla="*/ 2147483647 h 1040"/>
                <a:gd name="T94" fmla="*/ 2147483647 w 1936"/>
                <a:gd name="T95" fmla="*/ 2147483647 h 1040"/>
                <a:gd name="T96" fmla="*/ 2147483647 w 1936"/>
                <a:gd name="T97" fmla="*/ 2147483647 h 1040"/>
                <a:gd name="T98" fmla="*/ 2147483647 w 1936"/>
                <a:gd name="T99" fmla="*/ 2147483647 h 1040"/>
                <a:gd name="T100" fmla="*/ 2147483647 w 1936"/>
                <a:gd name="T101" fmla="*/ 2147483647 h 1040"/>
                <a:gd name="T102" fmla="*/ 2147483647 w 1936"/>
                <a:gd name="T103" fmla="*/ 2147483647 h 1040"/>
                <a:gd name="T104" fmla="*/ 2147483647 w 1936"/>
                <a:gd name="T105" fmla="*/ 2147483647 h 1040"/>
                <a:gd name="T106" fmla="*/ 2147483647 w 1936"/>
                <a:gd name="T107" fmla="*/ 2147483647 h 1040"/>
                <a:gd name="T108" fmla="*/ 2147483647 w 1936"/>
                <a:gd name="T109" fmla="*/ 2147483647 h 1040"/>
                <a:gd name="T110" fmla="*/ 2147483647 w 1936"/>
                <a:gd name="T111" fmla="*/ 2147483647 h 1040"/>
                <a:gd name="T112" fmla="*/ 2147483647 w 1936"/>
                <a:gd name="T113" fmla="*/ 2147483647 h 1040"/>
                <a:gd name="T114" fmla="*/ 2147483647 w 1936"/>
                <a:gd name="T115" fmla="*/ 2147483647 h 1040"/>
                <a:gd name="T116" fmla="*/ 2147483647 w 1936"/>
                <a:gd name="T117" fmla="*/ 2147483647 h 1040"/>
                <a:gd name="T118" fmla="*/ 2147483647 w 1936"/>
                <a:gd name="T119" fmla="*/ 2147483647 h 1040"/>
                <a:gd name="T120" fmla="*/ 2147483647 w 1936"/>
                <a:gd name="T121" fmla="*/ 2147483647 h 104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36"/>
                <a:gd name="T184" fmla="*/ 0 h 1040"/>
                <a:gd name="T185" fmla="*/ 1936 w 1936"/>
                <a:gd name="T186" fmla="*/ 1040 h 104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36" h="1040">
                  <a:moveTo>
                    <a:pt x="1928" y="504"/>
                  </a:moveTo>
                  <a:lnTo>
                    <a:pt x="1936" y="384"/>
                  </a:lnTo>
                  <a:lnTo>
                    <a:pt x="1920" y="376"/>
                  </a:lnTo>
                  <a:lnTo>
                    <a:pt x="1912" y="376"/>
                  </a:lnTo>
                  <a:lnTo>
                    <a:pt x="1896" y="360"/>
                  </a:lnTo>
                  <a:lnTo>
                    <a:pt x="1880" y="352"/>
                  </a:lnTo>
                  <a:lnTo>
                    <a:pt x="1856" y="352"/>
                  </a:lnTo>
                  <a:lnTo>
                    <a:pt x="1840" y="344"/>
                  </a:lnTo>
                  <a:lnTo>
                    <a:pt x="1824" y="344"/>
                  </a:lnTo>
                  <a:lnTo>
                    <a:pt x="1816" y="344"/>
                  </a:lnTo>
                  <a:lnTo>
                    <a:pt x="1824" y="376"/>
                  </a:lnTo>
                  <a:lnTo>
                    <a:pt x="1808" y="384"/>
                  </a:lnTo>
                  <a:lnTo>
                    <a:pt x="1792" y="376"/>
                  </a:lnTo>
                  <a:lnTo>
                    <a:pt x="1784" y="360"/>
                  </a:lnTo>
                  <a:lnTo>
                    <a:pt x="1784" y="352"/>
                  </a:lnTo>
                  <a:lnTo>
                    <a:pt x="1760" y="352"/>
                  </a:lnTo>
                  <a:lnTo>
                    <a:pt x="1752" y="360"/>
                  </a:lnTo>
                  <a:lnTo>
                    <a:pt x="1728" y="352"/>
                  </a:lnTo>
                  <a:lnTo>
                    <a:pt x="1704" y="352"/>
                  </a:lnTo>
                  <a:lnTo>
                    <a:pt x="1696" y="360"/>
                  </a:lnTo>
                  <a:lnTo>
                    <a:pt x="1680" y="344"/>
                  </a:lnTo>
                  <a:lnTo>
                    <a:pt x="1680" y="320"/>
                  </a:lnTo>
                  <a:lnTo>
                    <a:pt x="1656" y="304"/>
                  </a:lnTo>
                  <a:lnTo>
                    <a:pt x="1616" y="304"/>
                  </a:lnTo>
                  <a:lnTo>
                    <a:pt x="1576" y="304"/>
                  </a:lnTo>
                  <a:lnTo>
                    <a:pt x="1576" y="296"/>
                  </a:lnTo>
                  <a:lnTo>
                    <a:pt x="1568" y="288"/>
                  </a:lnTo>
                  <a:lnTo>
                    <a:pt x="1544" y="272"/>
                  </a:lnTo>
                  <a:lnTo>
                    <a:pt x="1544" y="256"/>
                  </a:lnTo>
                  <a:lnTo>
                    <a:pt x="1448" y="232"/>
                  </a:lnTo>
                  <a:lnTo>
                    <a:pt x="1448" y="240"/>
                  </a:lnTo>
                  <a:lnTo>
                    <a:pt x="1424" y="256"/>
                  </a:lnTo>
                  <a:lnTo>
                    <a:pt x="1432" y="280"/>
                  </a:lnTo>
                  <a:lnTo>
                    <a:pt x="1408" y="288"/>
                  </a:lnTo>
                  <a:lnTo>
                    <a:pt x="1392" y="288"/>
                  </a:lnTo>
                  <a:lnTo>
                    <a:pt x="1368" y="280"/>
                  </a:lnTo>
                  <a:lnTo>
                    <a:pt x="1360" y="288"/>
                  </a:lnTo>
                  <a:lnTo>
                    <a:pt x="1344" y="280"/>
                  </a:lnTo>
                  <a:lnTo>
                    <a:pt x="1328" y="272"/>
                  </a:lnTo>
                  <a:lnTo>
                    <a:pt x="1328" y="296"/>
                  </a:lnTo>
                  <a:lnTo>
                    <a:pt x="1312" y="312"/>
                  </a:lnTo>
                  <a:lnTo>
                    <a:pt x="1296" y="288"/>
                  </a:lnTo>
                  <a:lnTo>
                    <a:pt x="1280" y="264"/>
                  </a:lnTo>
                  <a:lnTo>
                    <a:pt x="1296" y="240"/>
                  </a:lnTo>
                  <a:lnTo>
                    <a:pt x="1296" y="224"/>
                  </a:lnTo>
                  <a:lnTo>
                    <a:pt x="1280" y="208"/>
                  </a:lnTo>
                  <a:lnTo>
                    <a:pt x="1264" y="200"/>
                  </a:lnTo>
                  <a:lnTo>
                    <a:pt x="1248" y="200"/>
                  </a:lnTo>
                  <a:lnTo>
                    <a:pt x="1240" y="192"/>
                  </a:lnTo>
                  <a:lnTo>
                    <a:pt x="1224" y="184"/>
                  </a:lnTo>
                  <a:lnTo>
                    <a:pt x="1216" y="200"/>
                  </a:lnTo>
                  <a:lnTo>
                    <a:pt x="1208" y="216"/>
                  </a:lnTo>
                  <a:lnTo>
                    <a:pt x="1168" y="216"/>
                  </a:lnTo>
                  <a:lnTo>
                    <a:pt x="1152" y="208"/>
                  </a:lnTo>
                  <a:lnTo>
                    <a:pt x="1144" y="192"/>
                  </a:lnTo>
                  <a:lnTo>
                    <a:pt x="1112" y="192"/>
                  </a:lnTo>
                  <a:lnTo>
                    <a:pt x="1088" y="208"/>
                  </a:lnTo>
                  <a:lnTo>
                    <a:pt x="1088" y="192"/>
                  </a:lnTo>
                  <a:lnTo>
                    <a:pt x="1072" y="176"/>
                  </a:lnTo>
                  <a:lnTo>
                    <a:pt x="1056" y="176"/>
                  </a:lnTo>
                  <a:lnTo>
                    <a:pt x="1040" y="192"/>
                  </a:lnTo>
                  <a:lnTo>
                    <a:pt x="1016" y="208"/>
                  </a:lnTo>
                  <a:lnTo>
                    <a:pt x="992" y="224"/>
                  </a:lnTo>
                  <a:lnTo>
                    <a:pt x="1008" y="200"/>
                  </a:lnTo>
                  <a:lnTo>
                    <a:pt x="1024" y="192"/>
                  </a:lnTo>
                  <a:lnTo>
                    <a:pt x="1048" y="152"/>
                  </a:lnTo>
                  <a:lnTo>
                    <a:pt x="1064" y="136"/>
                  </a:lnTo>
                  <a:lnTo>
                    <a:pt x="1080" y="112"/>
                  </a:lnTo>
                  <a:lnTo>
                    <a:pt x="1072" y="72"/>
                  </a:lnTo>
                  <a:lnTo>
                    <a:pt x="1040" y="48"/>
                  </a:lnTo>
                  <a:lnTo>
                    <a:pt x="1016" y="40"/>
                  </a:lnTo>
                  <a:lnTo>
                    <a:pt x="1016" y="32"/>
                  </a:lnTo>
                  <a:lnTo>
                    <a:pt x="1000" y="0"/>
                  </a:lnTo>
                  <a:lnTo>
                    <a:pt x="968" y="0"/>
                  </a:lnTo>
                  <a:lnTo>
                    <a:pt x="936" y="32"/>
                  </a:lnTo>
                  <a:lnTo>
                    <a:pt x="928" y="64"/>
                  </a:lnTo>
                  <a:lnTo>
                    <a:pt x="888" y="88"/>
                  </a:lnTo>
                  <a:lnTo>
                    <a:pt x="864" y="72"/>
                  </a:lnTo>
                  <a:lnTo>
                    <a:pt x="824" y="88"/>
                  </a:lnTo>
                  <a:lnTo>
                    <a:pt x="784" y="112"/>
                  </a:lnTo>
                  <a:lnTo>
                    <a:pt x="760" y="136"/>
                  </a:lnTo>
                  <a:lnTo>
                    <a:pt x="752" y="184"/>
                  </a:lnTo>
                  <a:lnTo>
                    <a:pt x="688" y="200"/>
                  </a:lnTo>
                  <a:lnTo>
                    <a:pt x="680" y="216"/>
                  </a:lnTo>
                  <a:lnTo>
                    <a:pt x="680" y="256"/>
                  </a:lnTo>
                  <a:lnTo>
                    <a:pt x="672" y="248"/>
                  </a:lnTo>
                  <a:lnTo>
                    <a:pt x="648" y="240"/>
                  </a:lnTo>
                  <a:lnTo>
                    <a:pt x="632" y="264"/>
                  </a:lnTo>
                  <a:lnTo>
                    <a:pt x="624" y="256"/>
                  </a:lnTo>
                  <a:lnTo>
                    <a:pt x="624" y="248"/>
                  </a:lnTo>
                  <a:lnTo>
                    <a:pt x="608" y="232"/>
                  </a:lnTo>
                  <a:lnTo>
                    <a:pt x="600" y="232"/>
                  </a:lnTo>
                  <a:lnTo>
                    <a:pt x="592" y="256"/>
                  </a:lnTo>
                  <a:lnTo>
                    <a:pt x="592" y="280"/>
                  </a:lnTo>
                  <a:lnTo>
                    <a:pt x="592" y="312"/>
                  </a:lnTo>
                  <a:lnTo>
                    <a:pt x="584" y="320"/>
                  </a:lnTo>
                  <a:lnTo>
                    <a:pt x="576" y="304"/>
                  </a:lnTo>
                  <a:lnTo>
                    <a:pt x="584" y="272"/>
                  </a:lnTo>
                  <a:lnTo>
                    <a:pt x="576" y="248"/>
                  </a:lnTo>
                  <a:lnTo>
                    <a:pt x="576" y="232"/>
                  </a:lnTo>
                  <a:lnTo>
                    <a:pt x="552" y="224"/>
                  </a:lnTo>
                  <a:lnTo>
                    <a:pt x="528" y="224"/>
                  </a:lnTo>
                  <a:lnTo>
                    <a:pt x="512" y="280"/>
                  </a:lnTo>
                  <a:lnTo>
                    <a:pt x="504" y="288"/>
                  </a:lnTo>
                  <a:lnTo>
                    <a:pt x="496" y="304"/>
                  </a:lnTo>
                  <a:lnTo>
                    <a:pt x="504" y="320"/>
                  </a:lnTo>
                  <a:lnTo>
                    <a:pt x="504" y="344"/>
                  </a:lnTo>
                  <a:lnTo>
                    <a:pt x="504" y="352"/>
                  </a:lnTo>
                  <a:lnTo>
                    <a:pt x="528" y="376"/>
                  </a:lnTo>
                  <a:lnTo>
                    <a:pt x="512" y="400"/>
                  </a:lnTo>
                  <a:lnTo>
                    <a:pt x="488" y="376"/>
                  </a:lnTo>
                  <a:lnTo>
                    <a:pt x="456" y="352"/>
                  </a:lnTo>
                  <a:lnTo>
                    <a:pt x="432" y="352"/>
                  </a:lnTo>
                  <a:lnTo>
                    <a:pt x="416" y="352"/>
                  </a:lnTo>
                  <a:lnTo>
                    <a:pt x="416" y="376"/>
                  </a:lnTo>
                  <a:lnTo>
                    <a:pt x="408" y="384"/>
                  </a:lnTo>
                  <a:lnTo>
                    <a:pt x="392" y="376"/>
                  </a:lnTo>
                  <a:lnTo>
                    <a:pt x="376" y="384"/>
                  </a:lnTo>
                  <a:lnTo>
                    <a:pt x="360" y="392"/>
                  </a:lnTo>
                  <a:lnTo>
                    <a:pt x="344" y="392"/>
                  </a:lnTo>
                  <a:lnTo>
                    <a:pt x="336" y="384"/>
                  </a:lnTo>
                  <a:lnTo>
                    <a:pt x="320" y="392"/>
                  </a:lnTo>
                  <a:lnTo>
                    <a:pt x="296" y="408"/>
                  </a:lnTo>
                  <a:lnTo>
                    <a:pt x="264" y="424"/>
                  </a:lnTo>
                  <a:lnTo>
                    <a:pt x="256" y="424"/>
                  </a:lnTo>
                  <a:lnTo>
                    <a:pt x="248" y="448"/>
                  </a:lnTo>
                  <a:lnTo>
                    <a:pt x="240" y="448"/>
                  </a:lnTo>
                  <a:lnTo>
                    <a:pt x="224" y="432"/>
                  </a:lnTo>
                  <a:lnTo>
                    <a:pt x="232" y="424"/>
                  </a:lnTo>
                  <a:lnTo>
                    <a:pt x="240" y="416"/>
                  </a:lnTo>
                  <a:lnTo>
                    <a:pt x="240" y="400"/>
                  </a:lnTo>
                  <a:lnTo>
                    <a:pt x="224" y="392"/>
                  </a:lnTo>
                  <a:lnTo>
                    <a:pt x="216" y="392"/>
                  </a:lnTo>
                  <a:lnTo>
                    <a:pt x="200" y="392"/>
                  </a:lnTo>
                  <a:lnTo>
                    <a:pt x="208" y="408"/>
                  </a:lnTo>
                  <a:lnTo>
                    <a:pt x="208" y="432"/>
                  </a:lnTo>
                  <a:lnTo>
                    <a:pt x="216" y="448"/>
                  </a:lnTo>
                  <a:lnTo>
                    <a:pt x="208" y="472"/>
                  </a:lnTo>
                  <a:lnTo>
                    <a:pt x="200" y="464"/>
                  </a:lnTo>
                  <a:lnTo>
                    <a:pt x="184" y="464"/>
                  </a:lnTo>
                  <a:lnTo>
                    <a:pt x="176" y="472"/>
                  </a:lnTo>
                  <a:lnTo>
                    <a:pt x="160" y="480"/>
                  </a:lnTo>
                  <a:lnTo>
                    <a:pt x="152" y="488"/>
                  </a:lnTo>
                  <a:lnTo>
                    <a:pt x="168" y="520"/>
                  </a:lnTo>
                  <a:lnTo>
                    <a:pt x="160" y="512"/>
                  </a:lnTo>
                  <a:lnTo>
                    <a:pt x="136" y="512"/>
                  </a:lnTo>
                  <a:lnTo>
                    <a:pt x="120" y="504"/>
                  </a:lnTo>
                  <a:lnTo>
                    <a:pt x="120" y="512"/>
                  </a:lnTo>
                  <a:lnTo>
                    <a:pt x="128" y="528"/>
                  </a:lnTo>
                  <a:lnTo>
                    <a:pt x="136" y="536"/>
                  </a:lnTo>
                  <a:lnTo>
                    <a:pt x="128" y="544"/>
                  </a:lnTo>
                  <a:lnTo>
                    <a:pt x="104" y="528"/>
                  </a:lnTo>
                  <a:lnTo>
                    <a:pt x="96" y="520"/>
                  </a:lnTo>
                  <a:lnTo>
                    <a:pt x="96" y="512"/>
                  </a:lnTo>
                  <a:lnTo>
                    <a:pt x="88" y="488"/>
                  </a:lnTo>
                  <a:lnTo>
                    <a:pt x="96" y="480"/>
                  </a:lnTo>
                  <a:lnTo>
                    <a:pt x="96" y="472"/>
                  </a:lnTo>
                  <a:lnTo>
                    <a:pt x="80" y="464"/>
                  </a:lnTo>
                  <a:lnTo>
                    <a:pt x="64" y="448"/>
                  </a:lnTo>
                  <a:lnTo>
                    <a:pt x="56" y="440"/>
                  </a:lnTo>
                  <a:lnTo>
                    <a:pt x="64" y="440"/>
                  </a:lnTo>
                  <a:lnTo>
                    <a:pt x="72" y="448"/>
                  </a:lnTo>
                  <a:lnTo>
                    <a:pt x="88" y="448"/>
                  </a:lnTo>
                  <a:lnTo>
                    <a:pt x="96" y="464"/>
                  </a:lnTo>
                  <a:lnTo>
                    <a:pt x="128" y="472"/>
                  </a:lnTo>
                  <a:lnTo>
                    <a:pt x="152" y="464"/>
                  </a:lnTo>
                  <a:lnTo>
                    <a:pt x="168" y="456"/>
                  </a:lnTo>
                  <a:lnTo>
                    <a:pt x="176" y="432"/>
                  </a:lnTo>
                  <a:lnTo>
                    <a:pt x="144" y="400"/>
                  </a:lnTo>
                  <a:lnTo>
                    <a:pt x="120" y="384"/>
                  </a:lnTo>
                  <a:lnTo>
                    <a:pt x="104" y="368"/>
                  </a:lnTo>
                  <a:lnTo>
                    <a:pt x="80" y="360"/>
                  </a:lnTo>
                  <a:lnTo>
                    <a:pt x="72" y="360"/>
                  </a:lnTo>
                  <a:lnTo>
                    <a:pt x="72" y="344"/>
                  </a:lnTo>
                  <a:lnTo>
                    <a:pt x="56" y="344"/>
                  </a:lnTo>
                  <a:lnTo>
                    <a:pt x="40" y="344"/>
                  </a:lnTo>
                  <a:lnTo>
                    <a:pt x="32" y="352"/>
                  </a:lnTo>
                  <a:lnTo>
                    <a:pt x="16" y="368"/>
                  </a:lnTo>
                  <a:lnTo>
                    <a:pt x="16" y="376"/>
                  </a:lnTo>
                  <a:lnTo>
                    <a:pt x="16" y="384"/>
                  </a:lnTo>
                  <a:lnTo>
                    <a:pt x="8" y="392"/>
                  </a:lnTo>
                  <a:lnTo>
                    <a:pt x="16" y="400"/>
                  </a:lnTo>
                  <a:lnTo>
                    <a:pt x="24" y="408"/>
                  </a:lnTo>
                  <a:lnTo>
                    <a:pt x="32" y="424"/>
                  </a:lnTo>
                  <a:lnTo>
                    <a:pt x="16" y="448"/>
                  </a:lnTo>
                  <a:lnTo>
                    <a:pt x="32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24" y="504"/>
                  </a:lnTo>
                  <a:lnTo>
                    <a:pt x="32" y="512"/>
                  </a:lnTo>
                  <a:lnTo>
                    <a:pt x="32" y="520"/>
                  </a:lnTo>
                  <a:lnTo>
                    <a:pt x="40" y="528"/>
                  </a:lnTo>
                  <a:lnTo>
                    <a:pt x="32" y="544"/>
                  </a:lnTo>
                  <a:lnTo>
                    <a:pt x="40" y="560"/>
                  </a:lnTo>
                  <a:lnTo>
                    <a:pt x="48" y="560"/>
                  </a:lnTo>
                  <a:lnTo>
                    <a:pt x="48" y="568"/>
                  </a:lnTo>
                  <a:lnTo>
                    <a:pt x="0" y="624"/>
                  </a:lnTo>
                  <a:lnTo>
                    <a:pt x="8" y="624"/>
                  </a:lnTo>
                  <a:lnTo>
                    <a:pt x="16" y="632"/>
                  </a:lnTo>
                  <a:lnTo>
                    <a:pt x="16" y="648"/>
                  </a:lnTo>
                  <a:lnTo>
                    <a:pt x="8" y="648"/>
                  </a:lnTo>
                  <a:lnTo>
                    <a:pt x="8" y="656"/>
                  </a:lnTo>
                  <a:lnTo>
                    <a:pt x="8" y="672"/>
                  </a:lnTo>
                  <a:lnTo>
                    <a:pt x="8" y="680"/>
                  </a:lnTo>
                  <a:lnTo>
                    <a:pt x="0" y="712"/>
                  </a:lnTo>
                  <a:lnTo>
                    <a:pt x="8" y="728"/>
                  </a:lnTo>
                  <a:lnTo>
                    <a:pt x="24" y="736"/>
                  </a:lnTo>
                  <a:lnTo>
                    <a:pt x="40" y="744"/>
                  </a:lnTo>
                  <a:lnTo>
                    <a:pt x="56" y="776"/>
                  </a:lnTo>
                  <a:lnTo>
                    <a:pt x="64" y="784"/>
                  </a:lnTo>
                  <a:lnTo>
                    <a:pt x="64" y="792"/>
                  </a:lnTo>
                  <a:lnTo>
                    <a:pt x="48" y="800"/>
                  </a:lnTo>
                  <a:lnTo>
                    <a:pt x="56" y="816"/>
                  </a:lnTo>
                  <a:lnTo>
                    <a:pt x="64" y="816"/>
                  </a:lnTo>
                  <a:lnTo>
                    <a:pt x="72" y="816"/>
                  </a:lnTo>
                  <a:lnTo>
                    <a:pt x="88" y="832"/>
                  </a:lnTo>
                  <a:lnTo>
                    <a:pt x="136" y="856"/>
                  </a:lnTo>
                  <a:lnTo>
                    <a:pt x="144" y="856"/>
                  </a:lnTo>
                  <a:lnTo>
                    <a:pt x="136" y="872"/>
                  </a:lnTo>
                  <a:lnTo>
                    <a:pt x="128" y="880"/>
                  </a:lnTo>
                  <a:lnTo>
                    <a:pt x="120" y="888"/>
                  </a:lnTo>
                  <a:lnTo>
                    <a:pt x="112" y="896"/>
                  </a:lnTo>
                  <a:lnTo>
                    <a:pt x="128" y="896"/>
                  </a:lnTo>
                  <a:lnTo>
                    <a:pt x="120" y="912"/>
                  </a:lnTo>
                  <a:lnTo>
                    <a:pt x="104" y="928"/>
                  </a:lnTo>
                  <a:lnTo>
                    <a:pt x="120" y="944"/>
                  </a:lnTo>
                  <a:lnTo>
                    <a:pt x="144" y="952"/>
                  </a:lnTo>
                  <a:lnTo>
                    <a:pt x="160" y="976"/>
                  </a:lnTo>
                  <a:lnTo>
                    <a:pt x="160" y="984"/>
                  </a:lnTo>
                  <a:lnTo>
                    <a:pt x="168" y="992"/>
                  </a:lnTo>
                  <a:lnTo>
                    <a:pt x="184" y="992"/>
                  </a:lnTo>
                  <a:lnTo>
                    <a:pt x="192" y="1000"/>
                  </a:lnTo>
                  <a:lnTo>
                    <a:pt x="200" y="1016"/>
                  </a:lnTo>
                  <a:lnTo>
                    <a:pt x="200" y="1024"/>
                  </a:lnTo>
                  <a:lnTo>
                    <a:pt x="208" y="1032"/>
                  </a:lnTo>
                  <a:lnTo>
                    <a:pt x="224" y="1032"/>
                  </a:lnTo>
                  <a:lnTo>
                    <a:pt x="240" y="1024"/>
                  </a:lnTo>
                  <a:lnTo>
                    <a:pt x="248" y="1032"/>
                  </a:lnTo>
                  <a:lnTo>
                    <a:pt x="248" y="1040"/>
                  </a:lnTo>
                  <a:lnTo>
                    <a:pt x="256" y="1024"/>
                  </a:lnTo>
                  <a:lnTo>
                    <a:pt x="272" y="1008"/>
                  </a:lnTo>
                  <a:lnTo>
                    <a:pt x="256" y="976"/>
                  </a:lnTo>
                  <a:lnTo>
                    <a:pt x="224" y="936"/>
                  </a:lnTo>
                  <a:lnTo>
                    <a:pt x="240" y="912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40" y="888"/>
                  </a:lnTo>
                  <a:lnTo>
                    <a:pt x="256" y="856"/>
                  </a:lnTo>
                  <a:lnTo>
                    <a:pt x="296" y="840"/>
                  </a:lnTo>
                  <a:lnTo>
                    <a:pt x="328" y="832"/>
                  </a:lnTo>
                  <a:lnTo>
                    <a:pt x="352" y="848"/>
                  </a:lnTo>
                  <a:lnTo>
                    <a:pt x="376" y="840"/>
                  </a:lnTo>
                  <a:lnTo>
                    <a:pt x="400" y="848"/>
                  </a:lnTo>
                  <a:lnTo>
                    <a:pt x="432" y="840"/>
                  </a:lnTo>
                  <a:lnTo>
                    <a:pt x="424" y="816"/>
                  </a:lnTo>
                  <a:lnTo>
                    <a:pt x="440" y="784"/>
                  </a:lnTo>
                  <a:lnTo>
                    <a:pt x="488" y="760"/>
                  </a:lnTo>
                  <a:lnTo>
                    <a:pt x="536" y="752"/>
                  </a:lnTo>
                  <a:lnTo>
                    <a:pt x="568" y="792"/>
                  </a:lnTo>
                  <a:lnTo>
                    <a:pt x="608" y="776"/>
                  </a:lnTo>
                  <a:lnTo>
                    <a:pt x="624" y="776"/>
                  </a:lnTo>
                  <a:lnTo>
                    <a:pt x="640" y="808"/>
                  </a:lnTo>
                  <a:lnTo>
                    <a:pt x="656" y="848"/>
                  </a:lnTo>
                  <a:lnTo>
                    <a:pt x="696" y="848"/>
                  </a:lnTo>
                  <a:lnTo>
                    <a:pt x="728" y="864"/>
                  </a:lnTo>
                  <a:lnTo>
                    <a:pt x="760" y="864"/>
                  </a:lnTo>
                  <a:lnTo>
                    <a:pt x="760" y="888"/>
                  </a:lnTo>
                  <a:lnTo>
                    <a:pt x="768" y="888"/>
                  </a:lnTo>
                  <a:lnTo>
                    <a:pt x="776" y="872"/>
                  </a:lnTo>
                  <a:lnTo>
                    <a:pt x="808" y="856"/>
                  </a:lnTo>
                  <a:lnTo>
                    <a:pt x="848" y="848"/>
                  </a:lnTo>
                  <a:lnTo>
                    <a:pt x="880" y="864"/>
                  </a:lnTo>
                  <a:lnTo>
                    <a:pt x="896" y="840"/>
                  </a:lnTo>
                  <a:lnTo>
                    <a:pt x="912" y="824"/>
                  </a:lnTo>
                  <a:lnTo>
                    <a:pt x="960" y="840"/>
                  </a:lnTo>
                  <a:lnTo>
                    <a:pt x="976" y="856"/>
                  </a:lnTo>
                  <a:lnTo>
                    <a:pt x="1016" y="856"/>
                  </a:lnTo>
                  <a:lnTo>
                    <a:pt x="1040" y="880"/>
                  </a:lnTo>
                  <a:lnTo>
                    <a:pt x="1104" y="864"/>
                  </a:lnTo>
                  <a:lnTo>
                    <a:pt x="1128" y="872"/>
                  </a:lnTo>
                  <a:lnTo>
                    <a:pt x="1136" y="864"/>
                  </a:lnTo>
                  <a:lnTo>
                    <a:pt x="1160" y="864"/>
                  </a:lnTo>
                  <a:lnTo>
                    <a:pt x="1184" y="816"/>
                  </a:lnTo>
                  <a:lnTo>
                    <a:pt x="1192" y="800"/>
                  </a:lnTo>
                  <a:lnTo>
                    <a:pt x="1232" y="800"/>
                  </a:lnTo>
                  <a:lnTo>
                    <a:pt x="1272" y="872"/>
                  </a:lnTo>
                  <a:lnTo>
                    <a:pt x="1304" y="880"/>
                  </a:lnTo>
                  <a:lnTo>
                    <a:pt x="1312" y="896"/>
                  </a:lnTo>
                  <a:lnTo>
                    <a:pt x="1360" y="888"/>
                  </a:lnTo>
                  <a:lnTo>
                    <a:pt x="1336" y="952"/>
                  </a:lnTo>
                  <a:lnTo>
                    <a:pt x="1320" y="952"/>
                  </a:lnTo>
                  <a:lnTo>
                    <a:pt x="1304" y="1000"/>
                  </a:lnTo>
                  <a:lnTo>
                    <a:pt x="1312" y="1000"/>
                  </a:lnTo>
                  <a:lnTo>
                    <a:pt x="1320" y="1000"/>
                  </a:lnTo>
                  <a:lnTo>
                    <a:pt x="1328" y="992"/>
                  </a:lnTo>
                  <a:lnTo>
                    <a:pt x="1344" y="1000"/>
                  </a:lnTo>
                  <a:lnTo>
                    <a:pt x="1368" y="976"/>
                  </a:lnTo>
                  <a:lnTo>
                    <a:pt x="1384" y="960"/>
                  </a:lnTo>
                  <a:lnTo>
                    <a:pt x="1416" y="920"/>
                  </a:lnTo>
                  <a:lnTo>
                    <a:pt x="1432" y="888"/>
                  </a:lnTo>
                  <a:lnTo>
                    <a:pt x="1432" y="856"/>
                  </a:lnTo>
                  <a:lnTo>
                    <a:pt x="1440" y="808"/>
                  </a:lnTo>
                  <a:lnTo>
                    <a:pt x="1440" y="792"/>
                  </a:lnTo>
                  <a:lnTo>
                    <a:pt x="1424" y="776"/>
                  </a:lnTo>
                  <a:lnTo>
                    <a:pt x="1400" y="792"/>
                  </a:lnTo>
                  <a:lnTo>
                    <a:pt x="1384" y="784"/>
                  </a:lnTo>
                  <a:lnTo>
                    <a:pt x="1376" y="768"/>
                  </a:lnTo>
                  <a:lnTo>
                    <a:pt x="1368" y="768"/>
                  </a:lnTo>
                  <a:lnTo>
                    <a:pt x="1376" y="760"/>
                  </a:lnTo>
                  <a:lnTo>
                    <a:pt x="1400" y="736"/>
                  </a:lnTo>
                  <a:lnTo>
                    <a:pt x="1416" y="720"/>
                  </a:lnTo>
                  <a:lnTo>
                    <a:pt x="1416" y="712"/>
                  </a:lnTo>
                  <a:lnTo>
                    <a:pt x="1472" y="656"/>
                  </a:lnTo>
                  <a:lnTo>
                    <a:pt x="1488" y="656"/>
                  </a:lnTo>
                  <a:lnTo>
                    <a:pt x="1528" y="656"/>
                  </a:lnTo>
                  <a:lnTo>
                    <a:pt x="1544" y="648"/>
                  </a:lnTo>
                  <a:lnTo>
                    <a:pt x="1568" y="656"/>
                  </a:lnTo>
                  <a:lnTo>
                    <a:pt x="1568" y="672"/>
                  </a:lnTo>
                  <a:lnTo>
                    <a:pt x="1608" y="664"/>
                  </a:lnTo>
                  <a:lnTo>
                    <a:pt x="1616" y="664"/>
                  </a:lnTo>
                  <a:lnTo>
                    <a:pt x="1608" y="656"/>
                  </a:lnTo>
                  <a:lnTo>
                    <a:pt x="1616" y="632"/>
                  </a:lnTo>
                  <a:lnTo>
                    <a:pt x="1624" y="608"/>
                  </a:lnTo>
                  <a:lnTo>
                    <a:pt x="1648" y="592"/>
                  </a:lnTo>
                  <a:lnTo>
                    <a:pt x="1680" y="600"/>
                  </a:lnTo>
                  <a:lnTo>
                    <a:pt x="1688" y="616"/>
                  </a:lnTo>
                  <a:lnTo>
                    <a:pt x="1704" y="600"/>
                  </a:lnTo>
                  <a:lnTo>
                    <a:pt x="1736" y="576"/>
                  </a:lnTo>
                  <a:lnTo>
                    <a:pt x="1736" y="608"/>
                  </a:lnTo>
                  <a:lnTo>
                    <a:pt x="1712" y="632"/>
                  </a:lnTo>
                  <a:lnTo>
                    <a:pt x="1696" y="640"/>
                  </a:lnTo>
                  <a:lnTo>
                    <a:pt x="1680" y="664"/>
                  </a:lnTo>
                  <a:lnTo>
                    <a:pt x="1664" y="680"/>
                  </a:lnTo>
                  <a:lnTo>
                    <a:pt x="1648" y="696"/>
                  </a:lnTo>
                  <a:lnTo>
                    <a:pt x="1640" y="696"/>
                  </a:lnTo>
                  <a:lnTo>
                    <a:pt x="1624" y="744"/>
                  </a:lnTo>
                  <a:lnTo>
                    <a:pt x="1640" y="840"/>
                  </a:lnTo>
                  <a:lnTo>
                    <a:pt x="1664" y="808"/>
                  </a:lnTo>
                  <a:lnTo>
                    <a:pt x="1672" y="800"/>
                  </a:lnTo>
                  <a:lnTo>
                    <a:pt x="1680" y="784"/>
                  </a:lnTo>
                  <a:lnTo>
                    <a:pt x="1688" y="768"/>
                  </a:lnTo>
                  <a:lnTo>
                    <a:pt x="1704" y="760"/>
                  </a:lnTo>
                  <a:lnTo>
                    <a:pt x="1704" y="744"/>
                  </a:lnTo>
                  <a:lnTo>
                    <a:pt x="1712" y="736"/>
                  </a:lnTo>
                  <a:lnTo>
                    <a:pt x="1720" y="704"/>
                  </a:lnTo>
                  <a:lnTo>
                    <a:pt x="1720" y="696"/>
                  </a:lnTo>
                  <a:lnTo>
                    <a:pt x="1704" y="696"/>
                  </a:lnTo>
                  <a:lnTo>
                    <a:pt x="1720" y="656"/>
                  </a:lnTo>
                  <a:lnTo>
                    <a:pt x="1728" y="648"/>
                  </a:lnTo>
                  <a:lnTo>
                    <a:pt x="1744" y="640"/>
                  </a:lnTo>
                  <a:lnTo>
                    <a:pt x="1752" y="640"/>
                  </a:lnTo>
                  <a:lnTo>
                    <a:pt x="1760" y="648"/>
                  </a:lnTo>
                  <a:lnTo>
                    <a:pt x="1784" y="624"/>
                  </a:lnTo>
                  <a:lnTo>
                    <a:pt x="1808" y="648"/>
                  </a:lnTo>
                  <a:lnTo>
                    <a:pt x="1816" y="624"/>
                  </a:lnTo>
                  <a:lnTo>
                    <a:pt x="1832" y="624"/>
                  </a:lnTo>
                  <a:lnTo>
                    <a:pt x="1856" y="592"/>
                  </a:lnTo>
                  <a:lnTo>
                    <a:pt x="1888" y="576"/>
                  </a:lnTo>
                  <a:lnTo>
                    <a:pt x="1904" y="576"/>
                  </a:lnTo>
                  <a:lnTo>
                    <a:pt x="1920" y="584"/>
                  </a:lnTo>
                  <a:lnTo>
                    <a:pt x="1920" y="576"/>
                  </a:lnTo>
                  <a:lnTo>
                    <a:pt x="1920" y="560"/>
                  </a:lnTo>
                  <a:lnTo>
                    <a:pt x="1912" y="536"/>
                  </a:lnTo>
                  <a:lnTo>
                    <a:pt x="1896" y="520"/>
                  </a:lnTo>
                  <a:lnTo>
                    <a:pt x="1912" y="512"/>
                  </a:lnTo>
                  <a:lnTo>
                    <a:pt x="1928" y="5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Freeform 689"/>
            <p:cNvSpPr>
              <a:spLocks/>
            </p:cNvSpPr>
            <p:nvPr/>
          </p:nvSpPr>
          <p:spPr bwMode="auto">
            <a:xfrm>
              <a:off x="5331407" y="2896229"/>
              <a:ext cx="53734" cy="10966"/>
            </a:xfrm>
            <a:custGeom>
              <a:avLst/>
              <a:gdLst>
                <a:gd name="T0" fmla="*/ 2147483647 w 40"/>
                <a:gd name="T1" fmla="*/ 2147483647 h 8"/>
                <a:gd name="T2" fmla="*/ 2147483647 w 40"/>
                <a:gd name="T3" fmla="*/ 2147483647 h 8"/>
                <a:gd name="T4" fmla="*/ 2147483647 w 40"/>
                <a:gd name="T5" fmla="*/ 0 h 8"/>
                <a:gd name="T6" fmla="*/ 0 w 40"/>
                <a:gd name="T7" fmla="*/ 2147483647 h 8"/>
                <a:gd name="T8" fmla="*/ 2147483647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8"/>
                <a:gd name="T17" fmla="*/ 40 w 40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8">
                  <a:moveTo>
                    <a:pt x="8" y="8"/>
                  </a:moveTo>
                  <a:lnTo>
                    <a:pt x="24" y="8"/>
                  </a:lnTo>
                  <a:lnTo>
                    <a:pt x="4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2" name="Freeform 690"/>
            <p:cNvSpPr>
              <a:spLocks/>
            </p:cNvSpPr>
            <p:nvPr/>
          </p:nvSpPr>
          <p:spPr bwMode="auto">
            <a:xfrm>
              <a:off x="5256837" y="2445520"/>
              <a:ext cx="697448" cy="493477"/>
            </a:xfrm>
            <a:custGeom>
              <a:avLst/>
              <a:gdLst>
                <a:gd name="T0" fmla="*/ 2147483647 w 520"/>
                <a:gd name="T1" fmla="*/ 2147483647 h 368"/>
                <a:gd name="T2" fmla="*/ 2147483647 w 520"/>
                <a:gd name="T3" fmla="*/ 2147483647 h 368"/>
                <a:gd name="T4" fmla="*/ 2147483647 w 520"/>
                <a:gd name="T5" fmla="*/ 2147483647 h 368"/>
                <a:gd name="T6" fmla="*/ 2147483647 w 520"/>
                <a:gd name="T7" fmla="*/ 2147483647 h 368"/>
                <a:gd name="T8" fmla="*/ 2147483647 w 520"/>
                <a:gd name="T9" fmla="*/ 2147483647 h 368"/>
                <a:gd name="T10" fmla="*/ 2147483647 w 520"/>
                <a:gd name="T11" fmla="*/ 2147483647 h 368"/>
                <a:gd name="T12" fmla="*/ 2147483647 w 520"/>
                <a:gd name="T13" fmla="*/ 2147483647 h 368"/>
                <a:gd name="T14" fmla="*/ 2147483647 w 520"/>
                <a:gd name="T15" fmla="*/ 2147483647 h 368"/>
                <a:gd name="T16" fmla="*/ 2147483647 w 520"/>
                <a:gd name="T17" fmla="*/ 2147483647 h 368"/>
                <a:gd name="T18" fmla="*/ 2147483647 w 520"/>
                <a:gd name="T19" fmla="*/ 2147483647 h 368"/>
                <a:gd name="T20" fmla="*/ 2147483647 w 520"/>
                <a:gd name="T21" fmla="*/ 2147483647 h 368"/>
                <a:gd name="T22" fmla="*/ 2147483647 w 520"/>
                <a:gd name="T23" fmla="*/ 2147483647 h 368"/>
                <a:gd name="T24" fmla="*/ 2147483647 w 520"/>
                <a:gd name="T25" fmla="*/ 2147483647 h 368"/>
                <a:gd name="T26" fmla="*/ 2147483647 w 520"/>
                <a:gd name="T27" fmla="*/ 2147483647 h 368"/>
                <a:gd name="T28" fmla="*/ 2147483647 w 520"/>
                <a:gd name="T29" fmla="*/ 2147483647 h 368"/>
                <a:gd name="T30" fmla="*/ 0 w 520"/>
                <a:gd name="T31" fmla="*/ 2147483647 h 368"/>
                <a:gd name="T32" fmla="*/ 2147483647 w 520"/>
                <a:gd name="T33" fmla="*/ 2147483647 h 368"/>
                <a:gd name="T34" fmla="*/ 2147483647 w 520"/>
                <a:gd name="T35" fmla="*/ 2147483647 h 368"/>
                <a:gd name="T36" fmla="*/ 2147483647 w 520"/>
                <a:gd name="T37" fmla="*/ 2147483647 h 368"/>
                <a:gd name="T38" fmla="*/ 2147483647 w 520"/>
                <a:gd name="T39" fmla="*/ 2147483647 h 368"/>
                <a:gd name="T40" fmla="*/ 2147483647 w 520"/>
                <a:gd name="T41" fmla="*/ 2147483647 h 368"/>
                <a:gd name="T42" fmla="*/ 2147483647 w 520"/>
                <a:gd name="T43" fmla="*/ 2147483647 h 368"/>
                <a:gd name="T44" fmla="*/ 2147483647 w 520"/>
                <a:gd name="T45" fmla="*/ 2147483647 h 368"/>
                <a:gd name="T46" fmla="*/ 2147483647 w 520"/>
                <a:gd name="T47" fmla="*/ 2147483647 h 368"/>
                <a:gd name="T48" fmla="*/ 2147483647 w 520"/>
                <a:gd name="T49" fmla="*/ 2147483647 h 368"/>
                <a:gd name="T50" fmla="*/ 2147483647 w 520"/>
                <a:gd name="T51" fmla="*/ 2147483647 h 368"/>
                <a:gd name="T52" fmla="*/ 2147483647 w 520"/>
                <a:gd name="T53" fmla="*/ 2147483647 h 368"/>
                <a:gd name="T54" fmla="*/ 2147483647 w 520"/>
                <a:gd name="T55" fmla="*/ 2147483647 h 368"/>
                <a:gd name="T56" fmla="*/ 2147483647 w 520"/>
                <a:gd name="T57" fmla="*/ 2147483647 h 368"/>
                <a:gd name="T58" fmla="*/ 2147483647 w 520"/>
                <a:gd name="T59" fmla="*/ 2147483647 h 368"/>
                <a:gd name="T60" fmla="*/ 2147483647 w 520"/>
                <a:gd name="T61" fmla="*/ 2147483647 h 368"/>
                <a:gd name="T62" fmla="*/ 2147483647 w 520"/>
                <a:gd name="T63" fmla="*/ 2147483647 h 368"/>
                <a:gd name="T64" fmla="*/ 2147483647 w 520"/>
                <a:gd name="T65" fmla="*/ 2147483647 h 368"/>
                <a:gd name="T66" fmla="*/ 2147483647 w 520"/>
                <a:gd name="T67" fmla="*/ 2147483647 h 368"/>
                <a:gd name="T68" fmla="*/ 2147483647 w 520"/>
                <a:gd name="T69" fmla="*/ 2147483647 h 3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0"/>
                <a:gd name="T106" fmla="*/ 0 h 368"/>
                <a:gd name="T107" fmla="*/ 520 w 520"/>
                <a:gd name="T108" fmla="*/ 368 h 3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0" h="368">
                  <a:moveTo>
                    <a:pt x="360" y="320"/>
                  </a:moveTo>
                  <a:lnTo>
                    <a:pt x="352" y="312"/>
                  </a:lnTo>
                  <a:lnTo>
                    <a:pt x="352" y="296"/>
                  </a:lnTo>
                  <a:lnTo>
                    <a:pt x="384" y="288"/>
                  </a:lnTo>
                  <a:lnTo>
                    <a:pt x="408" y="272"/>
                  </a:lnTo>
                  <a:lnTo>
                    <a:pt x="424" y="256"/>
                  </a:lnTo>
                  <a:lnTo>
                    <a:pt x="432" y="208"/>
                  </a:lnTo>
                  <a:lnTo>
                    <a:pt x="456" y="200"/>
                  </a:lnTo>
                  <a:lnTo>
                    <a:pt x="464" y="160"/>
                  </a:lnTo>
                  <a:lnTo>
                    <a:pt x="496" y="168"/>
                  </a:lnTo>
                  <a:lnTo>
                    <a:pt x="504" y="144"/>
                  </a:lnTo>
                  <a:lnTo>
                    <a:pt x="520" y="136"/>
                  </a:lnTo>
                  <a:lnTo>
                    <a:pt x="520" y="120"/>
                  </a:lnTo>
                  <a:lnTo>
                    <a:pt x="488" y="112"/>
                  </a:lnTo>
                  <a:lnTo>
                    <a:pt x="456" y="96"/>
                  </a:lnTo>
                  <a:lnTo>
                    <a:pt x="416" y="96"/>
                  </a:lnTo>
                  <a:lnTo>
                    <a:pt x="400" y="56"/>
                  </a:lnTo>
                  <a:lnTo>
                    <a:pt x="384" y="24"/>
                  </a:lnTo>
                  <a:lnTo>
                    <a:pt x="368" y="24"/>
                  </a:lnTo>
                  <a:lnTo>
                    <a:pt x="328" y="40"/>
                  </a:lnTo>
                  <a:lnTo>
                    <a:pt x="296" y="0"/>
                  </a:lnTo>
                  <a:lnTo>
                    <a:pt x="248" y="16"/>
                  </a:lnTo>
                  <a:lnTo>
                    <a:pt x="200" y="32"/>
                  </a:lnTo>
                  <a:lnTo>
                    <a:pt x="184" y="64"/>
                  </a:lnTo>
                  <a:lnTo>
                    <a:pt x="192" y="96"/>
                  </a:lnTo>
                  <a:lnTo>
                    <a:pt x="160" y="96"/>
                  </a:lnTo>
                  <a:lnTo>
                    <a:pt x="136" y="96"/>
                  </a:lnTo>
                  <a:lnTo>
                    <a:pt x="112" y="96"/>
                  </a:lnTo>
                  <a:lnTo>
                    <a:pt x="88" y="80"/>
                  </a:lnTo>
                  <a:lnTo>
                    <a:pt x="56" y="88"/>
                  </a:lnTo>
                  <a:lnTo>
                    <a:pt x="16" y="104"/>
                  </a:lnTo>
                  <a:lnTo>
                    <a:pt x="0" y="136"/>
                  </a:lnTo>
                  <a:lnTo>
                    <a:pt x="16" y="152"/>
                  </a:lnTo>
                  <a:lnTo>
                    <a:pt x="24" y="168"/>
                  </a:lnTo>
                  <a:lnTo>
                    <a:pt x="56" y="168"/>
                  </a:lnTo>
                  <a:lnTo>
                    <a:pt x="80" y="168"/>
                  </a:lnTo>
                  <a:lnTo>
                    <a:pt x="104" y="200"/>
                  </a:lnTo>
                  <a:lnTo>
                    <a:pt x="80" y="200"/>
                  </a:lnTo>
                  <a:lnTo>
                    <a:pt x="64" y="200"/>
                  </a:lnTo>
                  <a:lnTo>
                    <a:pt x="56" y="208"/>
                  </a:lnTo>
                  <a:lnTo>
                    <a:pt x="64" y="240"/>
                  </a:lnTo>
                  <a:lnTo>
                    <a:pt x="80" y="256"/>
                  </a:lnTo>
                  <a:lnTo>
                    <a:pt x="80" y="288"/>
                  </a:lnTo>
                  <a:lnTo>
                    <a:pt x="96" y="304"/>
                  </a:lnTo>
                  <a:lnTo>
                    <a:pt x="96" y="336"/>
                  </a:lnTo>
                  <a:lnTo>
                    <a:pt x="96" y="328"/>
                  </a:lnTo>
                  <a:lnTo>
                    <a:pt x="120" y="320"/>
                  </a:lnTo>
                  <a:lnTo>
                    <a:pt x="136" y="320"/>
                  </a:lnTo>
                  <a:lnTo>
                    <a:pt x="152" y="328"/>
                  </a:lnTo>
                  <a:lnTo>
                    <a:pt x="168" y="344"/>
                  </a:lnTo>
                  <a:lnTo>
                    <a:pt x="184" y="344"/>
                  </a:lnTo>
                  <a:lnTo>
                    <a:pt x="184" y="360"/>
                  </a:lnTo>
                  <a:lnTo>
                    <a:pt x="192" y="360"/>
                  </a:lnTo>
                  <a:lnTo>
                    <a:pt x="208" y="368"/>
                  </a:lnTo>
                  <a:lnTo>
                    <a:pt x="216" y="360"/>
                  </a:lnTo>
                  <a:lnTo>
                    <a:pt x="232" y="352"/>
                  </a:lnTo>
                  <a:lnTo>
                    <a:pt x="240" y="328"/>
                  </a:lnTo>
                  <a:lnTo>
                    <a:pt x="256" y="336"/>
                  </a:lnTo>
                  <a:lnTo>
                    <a:pt x="264" y="336"/>
                  </a:lnTo>
                  <a:lnTo>
                    <a:pt x="272" y="344"/>
                  </a:lnTo>
                  <a:lnTo>
                    <a:pt x="288" y="336"/>
                  </a:lnTo>
                  <a:lnTo>
                    <a:pt x="296" y="328"/>
                  </a:lnTo>
                  <a:lnTo>
                    <a:pt x="312" y="320"/>
                  </a:lnTo>
                  <a:lnTo>
                    <a:pt x="320" y="336"/>
                  </a:lnTo>
                  <a:lnTo>
                    <a:pt x="328" y="336"/>
                  </a:lnTo>
                  <a:lnTo>
                    <a:pt x="344" y="328"/>
                  </a:lnTo>
                  <a:lnTo>
                    <a:pt x="352" y="328"/>
                  </a:lnTo>
                  <a:lnTo>
                    <a:pt x="352" y="336"/>
                  </a:lnTo>
                  <a:lnTo>
                    <a:pt x="360" y="328"/>
                  </a:lnTo>
                  <a:lnTo>
                    <a:pt x="360" y="3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3" name="Freeform 691"/>
            <p:cNvSpPr>
              <a:spLocks/>
            </p:cNvSpPr>
            <p:nvPr/>
          </p:nvSpPr>
          <p:spPr bwMode="auto">
            <a:xfrm>
              <a:off x="5299605" y="2885263"/>
              <a:ext cx="20836" cy="10966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Freeform 692"/>
            <p:cNvSpPr>
              <a:spLocks/>
            </p:cNvSpPr>
            <p:nvPr/>
          </p:nvSpPr>
          <p:spPr bwMode="auto">
            <a:xfrm>
              <a:off x="4741428" y="2627558"/>
              <a:ext cx="10966" cy="1096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Freeform 693"/>
            <p:cNvSpPr>
              <a:spLocks/>
            </p:cNvSpPr>
            <p:nvPr/>
          </p:nvSpPr>
          <p:spPr bwMode="auto">
            <a:xfrm>
              <a:off x="5299605" y="2885263"/>
              <a:ext cx="20836" cy="10966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6" name="Rectangle 694"/>
            <p:cNvSpPr>
              <a:spLocks noChangeArrowheads="1"/>
            </p:cNvSpPr>
            <p:nvPr/>
          </p:nvSpPr>
          <p:spPr bwMode="auto">
            <a:xfrm>
              <a:off x="4741428" y="2627558"/>
              <a:ext cx="10966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7" name="Freeform 695"/>
            <p:cNvSpPr>
              <a:spLocks/>
            </p:cNvSpPr>
            <p:nvPr/>
          </p:nvSpPr>
          <p:spPr bwMode="auto">
            <a:xfrm>
              <a:off x="4622993" y="2627558"/>
              <a:ext cx="129401" cy="53734"/>
            </a:xfrm>
            <a:custGeom>
              <a:avLst/>
              <a:gdLst>
                <a:gd name="T0" fmla="*/ 2147483647 w 96"/>
                <a:gd name="T1" fmla="*/ 2147483647 h 40"/>
                <a:gd name="T2" fmla="*/ 2147483647 w 96"/>
                <a:gd name="T3" fmla="*/ 2147483647 h 40"/>
                <a:gd name="T4" fmla="*/ 2147483647 w 96"/>
                <a:gd name="T5" fmla="*/ 2147483647 h 40"/>
                <a:gd name="T6" fmla="*/ 2147483647 w 96"/>
                <a:gd name="T7" fmla="*/ 0 h 40"/>
                <a:gd name="T8" fmla="*/ 2147483647 w 96"/>
                <a:gd name="T9" fmla="*/ 0 h 40"/>
                <a:gd name="T10" fmla="*/ 2147483647 w 96"/>
                <a:gd name="T11" fmla="*/ 0 h 40"/>
                <a:gd name="T12" fmla="*/ 2147483647 w 96"/>
                <a:gd name="T13" fmla="*/ 0 h 40"/>
                <a:gd name="T14" fmla="*/ 2147483647 w 96"/>
                <a:gd name="T15" fmla="*/ 2147483647 h 40"/>
                <a:gd name="T16" fmla="*/ 2147483647 w 96"/>
                <a:gd name="T17" fmla="*/ 2147483647 h 40"/>
                <a:gd name="T18" fmla="*/ 2147483647 w 96"/>
                <a:gd name="T19" fmla="*/ 2147483647 h 40"/>
                <a:gd name="T20" fmla="*/ 2147483647 w 96"/>
                <a:gd name="T21" fmla="*/ 2147483647 h 40"/>
                <a:gd name="T22" fmla="*/ 2147483647 w 96"/>
                <a:gd name="T23" fmla="*/ 2147483647 h 40"/>
                <a:gd name="T24" fmla="*/ 2147483647 w 96"/>
                <a:gd name="T25" fmla="*/ 2147483647 h 40"/>
                <a:gd name="T26" fmla="*/ 2147483647 w 96"/>
                <a:gd name="T27" fmla="*/ 2147483647 h 40"/>
                <a:gd name="T28" fmla="*/ 2147483647 w 96"/>
                <a:gd name="T29" fmla="*/ 2147483647 h 40"/>
                <a:gd name="T30" fmla="*/ 0 w 96"/>
                <a:gd name="T31" fmla="*/ 2147483647 h 40"/>
                <a:gd name="T32" fmla="*/ 2147483647 w 96"/>
                <a:gd name="T33" fmla="*/ 2147483647 h 40"/>
                <a:gd name="T34" fmla="*/ 2147483647 w 96"/>
                <a:gd name="T35" fmla="*/ 2147483647 h 40"/>
                <a:gd name="T36" fmla="*/ 2147483647 w 96"/>
                <a:gd name="T37" fmla="*/ 2147483647 h 40"/>
                <a:gd name="T38" fmla="*/ 2147483647 w 96"/>
                <a:gd name="T39" fmla="*/ 2147483647 h 40"/>
                <a:gd name="T40" fmla="*/ 2147483647 w 96"/>
                <a:gd name="T41" fmla="*/ 2147483647 h 40"/>
                <a:gd name="T42" fmla="*/ 2147483647 w 96"/>
                <a:gd name="T43" fmla="*/ 2147483647 h 40"/>
                <a:gd name="T44" fmla="*/ 2147483647 w 96"/>
                <a:gd name="T45" fmla="*/ 2147483647 h 40"/>
                <a:gd name="T46" fmla="*/ 2147483647 w 96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6"/>
                <a:gd name="T73" fmla="*/ 0 h 40"/>
                <a:gd name="T74" fmla="*/ 96 w 96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6" h="40">
                  <a:moveTo>
                    <a:pt x="96" y="24"/>
                  </a:moveTo>
                  <a:lnTo>
                    <a:pt x="96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72" y="40"/>
                  </a:lnTo>
                  <a:lnTo>
                    <a:pt x="88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8" name="Freeform 696"/>
            <p:cNvSpPr>
              <a:spLocks/>
            </p:cNvSpPr>
            <p:nvPr/>
          </p:nvSpPr>
          <p:spPr bwMode="auto">
            <a:xfrm>
              <a:off x="4386124" y="2562857"/>
              <a:ext cx="216033" cy="225903"/>
            </a:xfrm>
            <a:custGeom>
              <a:avLst/>
              <a:gdLst>
                <a:gd name="T0" fmla="*/ 2147483647 w 161"/>
                <a:gd name="T1" fmla="*/ 2147483647 h 168"/>
                <a:gd name="T2" fmla="*/ 2147483647 w 161"/>
                <a:gd name="T3" fmla="*/ 2147483647 h 168"/>
                <a:gd name="T4" fmla="*/ 2147483647 w 161"/>
                <a:gd name="T5" fmla="*/ 2147483647 h 168"/>
                <a:gd name="T6" fmla="*/ 2147483647 w 161"/>
                <a:gd name="T7" fmla="*/ 2147483647 h 168"/>
                <a:gd name="T8" fmla="*/ 2147483647 w 161"/>
                <a:gd name="T9" fmla="*/ 2147483647 h 168"/>
                <a:gd name="T10" fmla="*/ 2147483647 w 161"/>
                <a:gd name="T11" fmla="*/ 2147483647 h 168"/>
                <a:gd name="T12" fmla="*/ 2147483647 w 161"/>
                <a:gd name="T13" fmla="*/ 2147483647 h 168"/>
                <a:gd name="T14" fmla="*/ 2147483647 w 161"/>
                <a:gd name="T15" fmla="*/ 2147483647 h 168"/>
                <a:gd name="T16" fmla="*/ 2147483647 w 161"/>
                <a:gd name="T17" fmla="*/ 2147483647 h 168"/>
                <a:gd name="T18" fmla="*/ 2147483647 w 161"/>
                <a:gd name="T19" fmla="*/ 2147483647 h 168"/>
                <a:gd name="T20" fmla="*/ 2147483647 w 161"/>
                <a:gd name="T21" fmla="*/ 2147483647 h 168"/>
                <a:gd name="T22" fmla="*/ 2147483647 w 161"/>
                <a:gd name="T23" fmla="*/ 2147483647 h 168"/>
                <a:gd name="T24" fmla="*/ 2147483647 w 161"/>
                <a:gd name="T25" fmla="*/ 2147483647 h 168"/>
                <a:gd name="T26" fmla="*/ 2147483647 w 161"/>
                <a:gd name="T27" fmla="*/ 2147483647 h 168"/>
                <a:gd name="T28" fmla="*/ 2147483647 w 161"/>
                <a:gd name="T29" fmla="*/ 2147483647 h 168"/>
                <a:gd name="T30" fmla="*/ 2147483647 w 161"/>
                <a:gd name="T31" fmla="*/ 2147483647 h 168"/>
                <a:gd name="T32" fmla="*/ 2147483647 w 161"/>
                <a:gd name="T33" fmla="*/ 0 h 168"/>
                <a:gd name="T34" fmla="*/ 2147483647 w 161"/>
                <a:gd name="T35" fmla="*/ 2147483647 h 168"/>
                <a:gd name="T36" fmla="*/ 2147483647 w 161"/>
                <a:gd name="T37" fmla="*/ 2147483647 h 168"/>
                <a:gd name="T38" fmla="*/ 2147483647 w 161"/>
                <a:gd name="T39" fmla="*/ 2147483647 h 168"/>
                <a:gd name="T40" fmla="*/ 2147483647 w 161"/>
                <a:gd name="T41" fmla="*/ 2147483647 h 168"/>
                <a:gd name="T42" fmla="*/ 2147483647 w 161"/>
                <a:gd name="T43" fmla="*/ 2147483647 h 168"/>
                <a:gd name="T44" fmla="*/ 2147483647 w 161"/>
                <a:gd name="T45" fmla="*/ 2147483647 h 168"/>
                <a:gd name="T46" fmla="*/ 2147483647 w 161"/>
                <a:gd name="T47" fmla="*/ 2147483647 h 168"/>
                <a:gd name="T48" fmla="*/ 2147483647 w 161"/>
                <a:gd name="T49" fmla="*/ 2147483647 h 168"/>
                <a:gd name="T50" fmla="*/ 2147483647 w 161"/>
                <a:gd name="T51" fmla="*/ 2147483647 h 168"/>
                <a:gd name="T52" fmla="*/ 2147483647 w 161"/>
                <a:gd name="T53" fmla="*/ 2147483647 h 168"/>
                <a:gd name="T54" fmla="*/ 2147483647 w 161"/>
                <a:gd name="T55" fmla="*/ 2147483647 h 168"/>
                <a:gd name="T56" fmla="*/ 2147483647 w 161"/>
                <a:gd name="T57" fmla="*/ 2147483647 h 168"/>
                <a:gd name="T58" fmla="*/ 0 w 161"/>
                <a:gd name="T59" fmla="*/ 2147483647 h 168"/>
                <a:gd name="T60" fmla="*/ 0 w 161"/>
                <a:gd name="T61" fmla="*/ 2147483647 h 168"/>
                <a:gd name="T62" fmla="*/ 2147483647 w 161"/>
                <a:gd name="T63" fmla="*/ 2147483647 h 168"/>
                <a:gd name="T64" fmla="*/ 2147483647 w 161"/>
                <a:gd name="T65" fmla="*/ 2147483647 h 168"/>
                <a:gd name="T66" fmla="*/ 2147483647 w 161"/>
                <a:gd name="T67" fmla="*/ 2147483647 h 168"/>
                <a:gd name="T68" fmla="*/ 2147483647 w 161"/>
                <a:gd name="T69" fmla="*/ 2147483647 h 168"/>
                <a:gd name="T70" fmla="*/ 2147483647 w 161"/>
                <a:gd name="T71" fmla="*/ 2147483647 h 168"/>
                <a:gd name="T72" fmla="*/ 2147483647 w 161"/>
                <a:gd name="T73" fmla="*/ 2147483647 h 168"/>
                <a:gd name="T74" fmla="*/ 2147483647 w 161"/>
                <a:gd name="T75" fmla="*/ 2147483647 h 168"/>
                <a:gd name="T76" fmla="*/ 2147483647 w 161"/>
                <a:gd name="T77" fmla="*/ 2147483647 h 168"/>
                <a:gd name="T78" fmla="*/ 2147483647 w 161"/>
                <a:gd name="T79" fmla="*/ 2147483647 h 168"/>
                <a:gd name="T80" fmla="*/ 2147483647 w 161"/>
                <a:gd name="T81" fmla="*/ 2147483647 h 168"/>
                <a:gd name="T82" fmla="*/ 2147483647 w 161"/>
                <a:gd name="T83" fmla="*/ 2147483647 h 168"/>
                <a:gd name="T84" fmla="*/ 2147483647 w 161"/>
                <a:gd name="T85" fmla="*/ 2147483647 h 168"/>
                <a:gd name="T86" fmla="*/ 2147483647 w 161"/>
                <a:gd name="T87" fmla="*/ 2147483647 h 168"/>
                <a:gd name="T88" fmla="*/ 2147483647 w 161"/>
                <a:gd name="T89" fmla="*/ 2147483647 h 168"/>
                <a:gd name="T90" fmla="*/ 2147483647 w 161"/>
                <a:gd name="T91" fmla="*/ 2147483647 h 168"/>
                <a:gd name="T92" fmla="*/ 2147483647 w 161"/>
                <a:gd name="T93" fmla="*/ 2147483647 h 168"/>
                <a:gd name="T94" fmla="*/ 2147483647 w 161"/>
                <a:gd name="T95" fmla="*/ 2147483647 h 168"/>
                <a:gd name="T96" fmla="*/ 2147483647 w 161"/>
                <a:gd name="T97" fmla="*/ 2147483647 h 168"/>
                <a:gd name="T98" fmla="*/ 2147483647 w 161"/>
                <a:gd name="T99" fmla="*/ 2147483647 h 168"/>
                <a:gd name="T100" fmla="*/ 2147483647 w 161"/>
                <a:gd name="T101" fmla="*/ 2147483647 h 168"/>
                <a:gd name="T102" fmla="*/ 2147483647 w 161"/>
                <a:gd name="T103" fmla="*/ 2147483647 h 1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1"/>
                <a:gd name="T157" fmla="*/ 0 h 168"/>
                <a:gd name="T158" fmla="*/ 161 w 161"/>
                <a:gd name="T159" fmla="*/ 168 h 16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1" h="168">
                  <a:moveTo>
                    <a:pt x="145" y="120"/>
                  </a:moveTo>
                  <a:lnTo>
                    <a:pt x="153" y="112"/>
                  </a:lnTo>
                  <a:lnTo>
                    <a:pt x="153" y="104"/>
                  </a:lnTo>
                  <a:lnTo>
                    <a:pt x="145" y="96"/>
                  </a:lnTo>
                  <a:lnTo>
                    <a:pt x="137" y="96"/>
                  </a:lnTo>
                  <a:lnTo>
                    <a:pt x="137" y="88"/>
                  </a:lnTo>
                  <a:lnTo>
                    <a:pt x="153" y="72"/>
                  </a:lnTo>
                  <a:lnTo>
                    <a:pt x="153" y="56"/>
                  </a:lnTo>
                  <a:lnTo>
                    <a:pt x="161" y="48"/>
                  </a:lnTo>
                  <a:lnTo>
                    <a:pt x="153" y="40"/>
                  </a:lnTo>
                  <a:lnTo>
                    <a:pt x="145" y="40"/>
                  </a:lnTo>
                  <a:lnTo>
                    <a:pt x="128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8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40"/>
                  </a:lnTo>
                  <a:lnTo>
                    <a:pt x="48" y="40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32" y="80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8" y="104"/>
                  </a:lnTo>
                  <a:lnTo>
                    <a:pt x="48" y="120"/>
                  </a:lnTo>
                  <a:lnTo>
                    <a:pt x="40" y="152"/>
                  </a:lnTo>
                  <a:lnTo>
                    <a:pt x="48" y="160"/>
                  </a:lnTo>
                  <a:lnTo>
                    <a:pt x="56" y="160"/>
                  </a:lnTo>
                  <a:lnTo>
                    <a:pt x="72" y="160"/>
                  </a:lnTo>
                  <a:lnTo>
                    <a:pt x="80" y="160"/>
                  </a:lnTo>
                  <a:lnTo>
                    <a:pt x="88" y="168"/>
                  </a:lnTo>
                  <a:lnTo>
                    <a:pt x="96" y="168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128" y="152"/>
                  </a:lnTo>
                  <a:lnTo>
                    <a:pt x="153" y="136"/>
                  </a:lnTo>
                  <a:lnTo>
                    <a:pt x="161" y="136"/>
                  </a:lnTo>
                  <a:lnTo>
                    <a:pt x="153" y="128"/>
                  </a:lnTo>
                  <a:lnTo>
                    <a:pt x="145" y="1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9" name="Freeform 697"/>
            <p:cNvSpPr>
              <a:spLocks/>
            </p:cNvSpPr>
            <p:nvPr/>
          </p:nvSpPr>
          <p:spPr bwMode="auto">
            <a:xfrm>
              <a:off x="4580225" y="2681292"/>
              <a:ext cx="203971" cy="19300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2147483647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0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2147483647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0 h 14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52"/>
                <a:gd name="T94" fmla="*/ 0 h 144"/>
                <a:gd name="T95" fmla="*/ 152 w 152"/>
                <a:gd name="T96" fmla="*/ 144 h 14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Freeform 698"/>
            <p:cNvSpPr>
              <a:spLocks/>
            </p:cNvSpPr>
            <p:nvPr/>
          </p:nvSpPr>
          <p:spPr bwMode="auto">
            <a:xfrm>
              <a:off x="4557196" y="2455389"/>
              <a:ext cx="162299" cy="203971"/>
            </a:xfrm>
            <a:custGeom>
              <a:avLst/>
              <a:gdLst>
                <a:gd name="T0" fmla="*/ 2147483647 w 121"/>
                <a:gd name="T1" fmla="*/ 2147483647 h 152"/>
                <a:gd name="T2" fmla="*/ 2147483647 w 121"/>
                <a:gd name="T3" fmla="*/ 2147483647 h 152"/>
                <a:gd name="T4" fmla="*/ 2147483647 w 121"/>
                <a:gd name="T5" fmla="*/ 2147483647 h 152"/>
                <a:gd name="T6" fmla="*/ 2147483647 w 121"/>
                <a:gd name="T7" fmla="*/ 2147483647 h 152"/>
                <a:gd name="T8" fmla="*/ 2147483647 w 121"/>
                <a:gd name="T9" fmla="*/ 2147483647 h 152"/>
                <a:gd name="T10" fmla="*/ 2147483647 w 121"/>
                <a:gd name="T11" fmla="*/ 2147483647 h 152"/>
                <a:gd name="T12" fmla="*/ 2147483647 w 121"/>
                <a:gd name="T13" fmla="*/ 2147483647 h 152"/>
                <a:gd name="T14" fmla="*/ 2147483647 w 121"/>
                <a:gd name="T15" fmla="*/ 2147483647 h 152"/>
                <a:gd name="T16" fmla="*/ 0 w 121"/>
                <a:gd name="T17" fmla="*/ 2147483647 h 152"/>
                <a:gd name="T18" fmla="*/ 2147483647 w 121"/>
                <a:gd name="T19" fmla="*/ 2147483647 h 152"/>
                <a:gd name="T20" fmla="*/ 2147483647 w 121"/>
                <a:gd name="T21" fmla="*/ 2147483647 h 152"/>
                <a:gd name="T22" fmla="*/ 2147483647 w 121"/>
                <a:gd name="T23" fmla="*/ 2147483647 h 152"/>
                <a:gd name="T24" fmla="*/ 2147483647 w 121"/>
                <a:gd name="T25" fmla="*/ 2147483647 h 152"/>
                <a:gd name="T26" fmla="*/ 2147483647 w 121"/>
                <a:gd name="T27" fmla="*/ 2147483647 h 152"/>
                <a:gd name="T28" fmla="*/ 2147483647 w 121"/>
                <a:gd name="T29" fmla="*/ 2147483647 h 152"/>
                <a:gd name="T30" fmla="*/ 2147483647 w 121"/>
                <a:gd name="T31" fmla="*/ 2147483647 h 152"/>
                <a:gd name="T32" fmla="*/ 2147483647 w 121"/>
                <a:gd name="T33" fmla="*/ 2147483647 h 152"/>
                <a:gd name="T34" fmla="*/ 2147483647 w 121"/>
                <a:gd name="T35" fmla="*/ 2147483647 h 152"/>
                <a:gd name="T36" fmla="*/ 2147483647 w 121"/>
                <a:gd name="T37" fmla="*/ 2147483647 h 152"/>
                <a:gd name="T38" fmla="*/ 2147483647 w 121"/>
                <a:gd name="T39" fmla="*/ 2147483647 h 152"/>
                <a:gd name="T40" fmla="*/ 2147483647 w 121"/>
                <a:gd name="T41" fmla="*/ 2147483647 h 152"/>
                <a:gd name="T42" fmla="*/ 2147483647 w 121"/>
                <a:gd name="T43" fmla="*/ 2147483647 h 152"/>
                <a:gd name="T44" fmla="*/ 2147483647 w 121"/>
                <a:gd name="T45" fmla="*/ 2147483647 h 152"/>
                <a:gd name="T46" fmla="*/ 2147483647 w 121"/>
                <a:gd name="T47" fmla="*/ 2147483647 h 152"/>
                <a:gd name="T48" fmla="*/ 2147483647 w 121"/>
                <a:gd name="T49" fmla="*/ 2147483647 h 152"/>
                <a:gd name="T50" fmla="*/ 2147483647 w 121"/>
                <a:gd name="T51" fmla="*/ 2147483647 h 152"/>
                <a:gd name="T52" fmla="*/ 2147483647 w 121"/>
                <a:gd name="T53" fmla="*/ 2147483647 h 152"/>
                <a:gd name="T54" fmla="*/ 2147483647 w 121"/>
                <a:gd name="T55" fmla="*/ 2147483647 h 152"/>
                <a:gd name="T56" fmla="*/ 2147483647 w 121"/>
                <a:gd name="T57" fmla="*/ 2147483647 h 152"/>
                <a:gd name="T58" fmla="*/ 2147483647 w 121"/>
                <a:gd name="T59" fmla="*/ 2147483647 h 152"/>
                <a:gd name="T60" fmla="*/ 2147483647 w 121"/>
                <a:gd name="T61" fmla="*/ 2147483647 h 152"/>
                <a:gd name="T62" fmla="*/ 2147483647 w 121"/>
                <a:gd name="T63" fmla="*/ 2147483647 h 152"/>
                <a:gd name="T64" fmla="*/ 2147483647 w 121"/>
                <a:gd name="T65" fmla="*/ 2147483647 h 152"/>
                <a:gd name="T66" fmla="*/ 2147483647 w 121"/>
                <a:gd name="T67" fmla="*/ 2147483647 h 152"/>
                <a:gd name="T68" fmla="*/ 2147483647 w 121"/>
                <a:gd name="T69" fmla="*/ 2147483647 h 152"/>
                <a:gd name="T70" fmla="*/ 2147483647 w 121"/>
                <a:gd name="T71" fmla="*/ 2147483647 h 152"/>
                <a:gd name="T72" fmla="*/ 2147483647 w 121"/>
                <a:gd name="T73" fmla="*/ 2147483647 h 152"/>
                <a:gd name="T74" fmla="*/ 2147483647 w 121"/>
                <a:gd name="T75" fmla="*/ 2147483647 h 152"/>
                <a:gd name="T76" fmla="*/ 2147483647 w 121"/>
                <a:gd name="T77" fmla="*/ 2147483647 h 152"/>
                <a:gd name="T78" fmla="*/ 2147483647 w 121"/>
                <a:gd name="T79" fmla="*/ 2147483647 h 152"/>
                <a:gd name="T80" fmla="*/ 2147483647 w 121"/>
                <a:gd name="T81" fmla="*/ 2147483647 h 152"/>
                <a:gd name="T82" fmla="*/ 2147483647 w 121"/>
                <a:gd name="T83" fmla="*/ 2147483647 h 152"/>
                <a:gd name="T84" fmla="*/ 2147483647 w 121"/>
                <a:gd name="T85" fmla="*/ 2147483647 h 152"/>
                <a:gd name="T86" fmla="*/ 2147483647 w 121"/>
                <a:gd name="T87" fmla="*/ 2147483647 h 152"/>
                <a:gd name="T88" fmla="*/ 2147483647 w 121"/>
                <a:gd name="T89" fmla="*/ 2147483647 h 152"/>
                <a:gd name="T90" fmla="*/ 2147483647 w 121"/>
                <a:gd name="T91" fmla="*/ 0 h 152"/>
                <a:gd name="T92" fmla="*/ 2147483647 w 121"/>
                <a:gd name="T93" fmla="*/ 2147483647 h 152"/>
                <a:gd name="T94" fmla="*/ 2147483647 w 121"/>
                <a:gd name="T95" fmla="*/ 2147483647 h 152"/>
                <a:gd name="T96" fmla="*/ 2147483647 w 121"/>
                <a:gd name="T97" fmla="*/ 2147483647 h 152"/>
                <a:gd name="T98" fmla="*/ 2147483647 w 121"/>
                <a:gd name="T99" fmla="*/ 2147483647 h 152"/>
                <a:gd name="T100" fmla="*/ 2147483647 w 121"/>
                <a:gd name="T101" fmla="*/ 2147483647 h 152"/>
                <a:gd name="T102" fmla="*/ 2147483647 w 121"/>
                <a:gd name="T103" fmla="*/ 2147483647 h 1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1"/>
                <a:gd name="T157" fmla="*/ 0 h 152"/>
                <a:gd name="T158" fmla="*/ 121 w 121"/>
                <a:gd name="T159" fmla="*/ 152 h 1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1" h="152">
                  <a:moveTo>
                    <a:pt x="25" y="40"/>
                  </a:moveTo>
                  <a:lnTo>
                    <a:pt x="17" y="48"/>
                  </a:lnTo>
                  <a:lnTo>
                    <a:pt x="17" y="64"/>
                  </a:lnTo>
                  <a:lnTo>
                    <a:pt x="9" y="72"/>
                  </a:lnTo>
                  <a:lnTo>
                    <a:pt x="9" y="80"/>
                  </a:lnTo>
                  <a:lnTo>
                    <a:pt x="9" y="88"/>
                  </a:lnTo>
                  <a:lnTo>
                    <a:pt x="9" y="96"/>
                  </a:lnTo>
                  <a:lnTo>
                    <a:pt x="9" y="104"/>
                  </a:lnTo>
                  <a:lnTo>
                    <a:pt x="0" y="112"/>
                  </a:lnTo>
                  <a:lnTo>
                    <a:pt x="17" y="120"/>
                  </a:lnTo>
                  <a:lnTo>
                    <a:pt x="25" y="120"/>
                  </a:lnTo>
                  <a:lnTo>
                    <a:pt x="33" y="128"/>
                  </a:lnTo>
                  <a:lnTo>
                    <a:pt x="25" y="136"/>
                  </a:lnTo>
                  <a:lnTo>
                    <a:pt x="25" y="152"/>
                  </a:lnTo>
                  <a:lnTo>
                    <a:pt x="33" y="152"/>
                  </a:lnTo>
                  <a:lnTo>
                    <a:pt x="41" y="152"/>
                  </a:lnTo>
                  <a:lnTo>
                    <a:pt x="49" y="152"/>
                  </a:lnTo>
                  <a:lnTo>
                    <a:pt x="57" y="152"/>
                  </a:lnTo>
                  <a:lnTo>
                    <a:pt x="65" y="152"/>
                  </a:lnTo>
                  <a:lnTo>
                    <a:pt x="73" y="152"/>
                  </a:lnTo>
                  <a:lnTo>
                    <a:pt x="89" y="152"/>
                  </a:lnTo>
                  <a:lnTo>
                    <a:pt x="97" y="152"/>
                  </a:lnTo>
                  <a:lnTo>
                    <a:pt x="97" y="144"/>
                  </a:lnTo>
                  <a:lnTo>
                    <a:pt x="97" y="136"/>
                  </a:lnTo>
                  <a:lnTo>
                    <a:pt x="105" y="136"/>
                  </a:lnTo>
                  <a:lnTo>
                    <a:pt x="105" y="128"/>
                  </a:lnTo>
                  <a:lnTo>
                    <a:pt x="97" y="112"/>
                  </a:lnTo>
                  <a:lnTo>
                    <a:pt x="89" y="104"/>
                  </a:lnTo>
                  <a:lnTo>
                    <a:pt x="81" y="104"/>
                  </a:lnTo>
                  <a:lnTo>
                    <a:pt x="89" y="96"/>
                  </a:lnTo>
                  <a:lnTo>
                    <a:pt x="97" y="96"/>
                  </a:lnTo>
                  <a:lnTo>
                    <a:pt x="105" y="88"/>
                  </a:lnTo>
                  <a:lnTo>
                    <a:pt x="113" y="88"/>
                  </a:lnTo>
                  <a:lnTo>
                    <a:pt x="121" y="88"/>
                  </a:lnTo>
                  <a:lnTo>
                    <a:pt x="121" y="72"/>
                  </a:lnTo>
                  <a:lnTo>
                    <a:pt x="113" y="56"/>
                  </a:lnTo>
                  <a:lnTo>
                    <a:pt x="113" y="48"/>
                  </a:lnTo>
                  <a:lnTo>
                    <a:pt x="113" y="40"/>
                  </a:lnTo>
                  <a:lnTo>
                    <a:pt x="113" y="32"/>
                  </a:lnTo>
                  <a:lnTo>
                    <a:pt x="113" y="24"/>
                  </a:lnTo>
                  <a:lnTo>
                    <a:pt x="97" y="16"/>
                  </a:lnTo>
                  <a:lnTo>
                    <a:pt x="81" y="24"/>
                  </a:lnTo>
                  <a:lnTo>
                    <a:pt x="73" y="16"/>
                  </a:lnTo>
                  <a:lnTo>
                    <a:pt x="73" y="8"/>
                  </a:lnTo>
                  <a:lnTo>
                    <a:pt x="57" y="8"/>
                  </a:lnTo>
                  <a:lnTo>
                    <a:pt x="49" y="0"/>
                  </a:lnTo>
                  <a:lnTo>
                    <a:pt x="49" y="8"/>
                  </a:lnTo>
                  <a:lnTo>
                    <a:pt x="41" y="24"/>
                  </a:lnTo>
                  <a:lnTo>
                    <a:pt x="41" y="32"/>
                  </a:lnTo>
                  <a:lnTo>
                    <a:pt x="33" y="32"/>
                  </a:lnTo>
                  <a:lnTo>
                    <a:pt x="25" y="32"/>
                  </a:lnTo>
                  <a:lnTo>
                    <a:pt x="25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1" name="Freeform 699"/>
            <p:cNvSpPr>
              <a:spLocks/>
            </p:cNvSpPr>
            <p:nvPr/>
          </p:nvSpPr>
          <p:spPr bwMode="auto">
            <a:xfrm>
              <a:off x="4525394" y="2499254"/>
              <a:ext cx="65797" cy="7457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2147483647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0 w 49"/>
                <a:gd name="T31" fmla="*/ 2147483647 h 56"/>
                <a:gd name="T32" fmla="*/ 2147483647 w 49"/>
                <a:gd name="T33" fmla="*/ 2147483647 h 56"/>
                <a:gd name="T34" fmla="*/ 2147483647 w 49"/>
                <a:gd name="T35" fmla="*/ 2147483647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9"/>
                <a:gd name="T55" fmla="*/ 0 h 56"/>
                <a:gd name="T56" fmla="*/ 49 w 49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2" name="Freeform 700"/>
            <p:cNvSpPr>
              <a:spLocks/>
            </p:cNvSpPr>
            <p:nvPr/>
          </p:nvSpPr>
          <p:spPr bwMode="auto">
            <a:xfrm>
              <a:off x="4580225" y="2681292"/>
              <a:ext cx="203971" cy="19300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0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2147483647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0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2147483647 h 144"/>
                <a:gd name="T62" fmla="*/ 2147483647 w 152"/>
                <a:gd name="T63" fmla="*/ 2147483647 h 144"/>
                <a:gd name="T64" fmla="*/ 2147483647 w 152"/>
                <a:gd name="T65" fmla="*/ 2147483647 h 144"/>
                <a:gd name="T66" fmla="*/ 2147483647 w 152"/>
                <a:gd name="T67" fmla="*/ 0 h 1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44"/>
                <a:gd name="T104" fmla="*/ 152 w 152"/>
                <a:gd name="T105" fmla="*/ 144 h 1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Freeform 701"/>
            <p:cNvSpPr>
              <a:spLocks/>
            </p:cNvSpPr>
            <p:nvPr/>
          </p:nvSpPr>
          <p:spPr bwMode="auto">
            <a:xfrm>
              <a:off x="4525394" y="2499254"/>
              <a:ext cx="65797" cy="7457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0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2147483647 w 49"/>
                <a:gd name="T31" fmla="*/ 2147483647 h 56"/>
                <a:gd name="T32" fmla="*/ 0 w 49"/>
                <a:gd name="T33" fmla="*/ 2147483647 h 56"/>
                <a:gd name="T34" fmla="*/ 2147483647 w 49"/>
                <a:gd name="T35" fmla="*/ 2147483647 h 56"/>
                <a:gd name="T36" fmla="*/ 2147483647 w 49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9"/>
                <a:gd name="T58" fmla="*/ 0 h 56"/>
                <a:gd name="T59" fmla="*/ 49 w 49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4" name="Freeform 702"/>
            <p:cNvSpPr>
              <a:spLocks/>
            </p:cNvSpPr>
            <p:nvPr/>
          </p:nvSpPr>
          <p:spPr bwMode="auto">
            <a:xfrm>
              <a:off x="4806128" y="2799726"/>
              <a:ext cx="106372" cy="107468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0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"/>
                <a:gd name="T73" fmla="*/ 0 h 80"/>
                <a:gd name="T74" fmla="*/ 80 w 80"/>
                <a:gd name="T75" fmla="*/ 80 h 8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5" name="Freeform 703"/>
            <p:cNvSpPr>
              <a:spLocks/>
            </p:cNvSpPr>
            <p:nvPr/>
          </p:nvSpPr>
          <p:spPr bwMode="auto">
            <a:xfrm>
              <a:off x="4546230" y="1833608"/>
              <a:ext cx="441936" cy="525279"/>
            </a:xfrm>
            <a:custGeom>
              <a:avLst/>
              <a:gdLst>
                <a:gd name="T0" fmla="*/ 2147483647 w 329"/>
                <a:gd name="T1" fmla="*/ 2147483647 h 392"/>
                <a:gd name="T2" fmla="*/ 2147483647 w 329"/>
                <a:gd name="T3" fmla="*/ 2147483647 h 392"/>
                <a:gd name="T4" fmla="*/ 2147483647 w 329"/>
                <a:gd name="T5" fmla="*/ 2147483647 h 392"/>
                <a:gd name="T6" fmla="*/ 2147483647 w 329"/>
                <a:gd name="T7" fmla="*/ 2147483647 h 392"/>
                <a:gd name="T8" fmla="*/ 2147483647 w 329"/>
                <a:gd name="T9" fmla="*/ 2147483647 h 392"/>
                <a:gd name="T10" fmla="*/ 2147483647 w 329"/>
                <a:gd name="T11" fmla="*/ 2147483647 h 392"/>
                <a:gd name="T12" fmla="*/ 2147483647 w 329"/>
                <a:gd name="T13" fmla="*/ 2147483647 h 392"/>
                <a:gd name="T14" fmla="*/ 2147483647 w 329"/>
                <a:gd name="T15" fmla="*/ 2147483647 h 392"/>
                <a:gd name="T16" fmla="*/ 2147483647 w 329"/>
                <a:gd name="T17" fmla="*/ 2147483647 h 392"/>
                <a:gd name="T18" fmla="*/ 2147483647 w 329"/>
                <a:gd name="T19" fmla="*/ 2147483647 h 392"/>
                <a:gd name="T20" fmla="*/ 2147483647 w 329"/>
                <a:gd name="T21" fmla="*/ 2147483647 h 392"/>
                <a:gd name="T22" fmla="*/ 2147483647 w 329"/>
                <a:gd name="T23" fmla="*/ 2147483647 h 392"/>
                <a:gd name="T24" fmla="*/ 2147483647 w 329"/>
                <a:gd name="T25" fmla="*/ 2147483647 h 392"/>
                <a:gd name="T26" fmla="*/ 2147483647 w 329"/>
                <a:gd name="T27" fmla="*/ 2147483647 h 392"/>
                <a:gd name="T28" fmla="*/ 2147483647 w 329"/>
                <a:gd name="T29" fmla="*/ 2147483647 h 392"/>
                <a:gd name="T30" fmla="*/ 2147483647 w 329"/>
                <a:gd name="T31" fmla="*/ 2147483647 h 392"/>
                <a:gd name="T32" fmla="*/ 2147483647 w 329"/>
                <a:gd name="T33" fmla="*/ 2147483647 h 392"/>
                <a:gd name="T34" fmla="*/ 2147483647 w 329"/>
                <a:gd name="T35" fmla="*/ 2147483647 h 392"/>
                <a:gd name="T36" fmla="*/ 2147483647 w 329"/>
                <a:gd name="T37" fmla="*/ 2147483647 h 392"/>
                <a:gd name="T38" fmla="*/ 2147483647 w 329"/>
                <a:gd name="T39" fmla="*/ 2147483647 h 392"/>
                <a:gd name="T40" fmla="*/ 2147483647 w 329"/>
                <a:gd name="T41" fmla="*/ 2147483647 h 392"/>
                <a:gd name="T42" fmla="*/ 2147483647 w 329"/>
                <a:gd name="T43" fmla="*/ 2147483647 h 392"/>
                <a:gd name="T44" fmla="*/ 2147483647 w 329"/>
                <a:gd name="T45" fmla="*/ 2147483647 h 392"/>
                <a:gd name="T46" fmla="*/ 2147483647 w 329"/>
                <a:gd name="T47" fmla="*/ 2147483647 h 392"/>
                <a:gd name="T48" fmla="*/ 2147483647 w 329"/>
                <a:gd name="T49" fmla="*/ 2147483647 h 392"/>
                <a:gd name="T50" fmla="*/ 2147483647 w 329"/>
                <a:gd name="T51" fmla="*/ 2147483647 h 392"/>
                <a:gd name="T52" fmla="*/ 2147483647 w 329"/>
                <a:gd name="T53" fmla="*/ 2147483647 h 392"/>
                <a:gd name="T54" fmla="*/ 2147483647 w 329"/>
                <a:gd name="T55" fmla="*/ 2147483647 h 392"/>
                <a:gd name="T56" fmla="*/ 2147483647 w 329"/>
                <a:gd name="T57" fmla="*/ 2147483647 h 392"/>
                <a:gd name="T58" fmla="*/ 2147483647 w 329"/>
                <a:gd name="T59" fmla="*/ 2147483647 h 392"/>
                <a:gd name="T60" fmla="*/ 2147483647 w 329"/>
                <a:gd name="T61" fmla="*/ 2147483647 h 392"/>
                <a:gd name="T62" fmla="*/ 2147483647 w 329"/>
                <a:gd name="T63" fmla="*/ 2147483647 h 392"/>
                <a:gd name="T64" fmla="*/ 2147483647 w 329"/>
                <a:gd name="T65" fmla="*/ 2147483647 h 392"/>
                <a:gd name="T66" fmla="*/ 2147483647 w 329"/>
                <a:gd name="T67" fmla="*/ 2147483647 h 392"/>
                <a:gd name="T68" fmla="*/ 2147483647 w 329"/>
                <a:gd name="T69" fmla="*/ 2147483647 h 392"/>
                <a:gd name="T70" fmla="*/ 2147483647 w 329"/>
                <a:gd name="T71" fmla="*/ 2147483647 h 392"/>
                <a:gd name="T72" fmla="*/ 2147483647 w 329"/>
                <a:gd name="T73" fmla="*/ 2147483647 h 392"/>
                <a:gd name="T74" fmla="*/ 2147483647 w 329"/>
                <a:gd name="T75" fmla="*/ 2147483647 h 392"/>
                <a:gd name="T76" fmla="*/ 0 w 329"/>
                <a:gd name="T77" fmla="*/ 2147483647 h 392"/>
                <a:gd name="T78" fmla="*/ 2147483647 w 329"/>
                <a:gd name="T79" fmla="*/ 2147483647 h 392"/>
                <a:gd name="T80" fmla="*/ 2147483647 w 329"/>
                <a:gd name="T81" fmla="*/ 2147483647 h 392"/>
                <a:gd name="T82" fmla="*/ 2147483647 w 329"/>
                <a:gd name="T83" fmla="*/ 2147483647 h 392"/>
                <a:gd name="T84" fmla="*/ 2147483647 w 329"/>
                <a:gd name="T85" fmla="*/ 2147483647 h 392"/>
                <a:gd name="T86" fmla="*/ 2147483647 w 329"/>
                <a:gd name="T87" fmla="*/ 2147483647 h 39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9"/>
                <a:gd name="T133" fmla="*/ 0 h 392"/>
                <a:gd name="T134" fmla="*/ 329 w 329"/>
                <a:gd name="T135" fmla="*/ 392 h 39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9" h="392">
                  <a:moveTo>
                    <a:pt x="89" y="352"/>
                  </a:moveTo>
                  <a:lnTo>
                    <a:pt x="97" y="344"/>
                  </a:lnTo>
                  <a:lnTo>
                    <a:pt x="97" y="328"/>
                  </a:lnTo>
                  <a:lnTo>
                    <a:pt x="97" y="320"/>
                  </a:lnTo>
                  <a:lnTo>
                    <a:pt x="105" y="312"/>
                  </a:lnTo>
                  <a:lnTo>
                    <a:pt x="97" y="304"/>
                  </a:lnTo>
                  <a:lnTo>
                    <a:pt x="89" y="280"/>
                  </a:lnTo>
                  <a:lnTo>
                    <a:pt x="97" y="264"/>
                  </a:lnTo>
                  <a:lnTo>
                    <a:pt x="97" y="248"/>
                  </a:lnTo>
                  <a:lnTo>
                    <a:pt x="105" y="240"/>
                  </a:lnTo>
                  <a:lnTo>
                    <a:pt x="121" y="240"/>
                  </a:lnTo>
                  <a:lnTo>
                    <a:pt x="121" y="224"/>
                  </a:lnTo>
                  <a:lnTo>
                    <a:pt x="113" y="216"/>
                  </a:lnTo>
                  <a:lnTo>
                    <a:pt x="121" y="200"/>
                  </a:lnTo>
                  <a:lnTo>
                    <a:pt x="129" y="176"/>
                  </a:lnTo>
                  <a:lnTo>
                    <a:pt x="137" y="176"/>
                  </a:lnTo>
                  <a:lnTo>
                    <a:pt x="145" y="152"/>
                  </a:lnTo>
                  <a:lnTo>
                    <a:pt x="153" y="144"/>
                  </a:lnTo>
                  <a:lnTo>
                    <a:pt x="145" y="128"/>
                  </a:lnTo>
                  <a:lnTo>
                    <a:pt x="153" y="120"/>
                  </a:lnTo>
                  <a:lnTo>
                    <a:pt x="161" y="112"/>
                  </a:lnTo>
                  <a:lnTo>
                    <a:pt x="169" y="112"/>
                  </a:lnTo>
                  <a:lnTo>
                    <a:pt x="177" y="96"/>
                  </a:lnTo>
                  <a:lnTo>
                    <a:pt x="185" y="96"/>
                  </a:lnTo>
                  <a:lnTo>
                    <a:pt x="193" y="96"/>
                  </a:lnTo>
                  <a:lnTo>
                    <a:pt x="193" y="88"/>
                  </a:lnTo>
                  <a:lnTo>
                    <a:pt x="201" y="80"/>
                  </a:lnTo>
                  <a:lnTo>
                    <a:pt x="209" y="80"/>
                  </a:lnTo>
                  <a:lnTo>
                    <a:pt x="209" y="72"/>
                  </a:lnTo>
                  <a:lnTo>
                    <a:pt x="217" y="80"/>
                  </a:lnTo>
                  <a:lnTo>
                    <a:pt x="225" y="88"/>
                  </a:lnTo>
                  <a:lnTo>
                    <a:pt x="233" y="88"/>
                  </a:lnTo>
                  <a:lnTo>
                    <a:pt x="249" y="88"/>
                  </a:lnTo>
                  <a:lnTo>
                    <a:pt x="265" y="80"/>
                  </a:lnTo>
                  <a:lnTo>
                    <a:pt x="273" y="56"/>
                  </a:lnTo>
                  <a:lnTo>
                    <a:pt x="281" y="48"/>
                  </a:lnTo>
                  <a:lnTo>
                    <a:pt x="297" y="48"/>
                  </a:lnTo>
                  <a:lnTo>
                    <a:pt x="313" y="56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21" y="64"/>
                  </a:lnTo>
                  <a:lnTo>
                    <a:pt x="329" y="56"/>
                  </a:lnTo>
                  <a:lnTo>
                    <a:pt x="321" y="48"/>
                  </a:lnTo>
                  <a:lnTo>
                    <a:pt x="321" y="40"/>
                  </a:lnTo>
                  <a:lnTo>
                    <a:pt x="329" y="24"/>
                  </a:lnTo>
                  <a:lnTo>
                    <a:pt x="321" y="16"/>
                  </a:lnTo>
                  <a:lnTo>
                    <a:pt x="305" y="0"/>
                  </a:lnTo>
                  <a:lnTo>
                    <a:pt x="289" y="16"/>
                  </a:lnTo>
                  <a:lnTo>
                    <a:pt x="273" y="8"/>
                  </a:lnTo>
                  <a:lnTo>
                    <a:pt x="265" y="8"/>
                  </a:lnTo>
                  <a:lnTo>
                    <a:pt x="249" y="8"/>
                  </a:lnTo>
                  <a:lnTo>
                    <a:pt x="233" y="24"/>
                  </a:lnTo>
                  <a:lnTo>
                    <a:pt x="225" y="24"/>
                  </a:lnTo>
                  <a:lnTo>
                    <a:pt x="217" y="24"/>
                  </a:lnTo>
                  <a:lnTo>
                    <a:pt x="209" y="32"/>
                  </a:lnTo>
                  <a:lnTo>
                    <a:pt x="201" y="32"/>
                  </a:lnTo>
                  <a:lnTo>
                    <a:pt x="193" y="56"/>
                  </a:lnTo>
                  <a:lnTo>
                    <a:pt x="169" y="56"/>
                  </a:lnTo>
                  <a:lnTo>
                    <a:pt x="161" y="80"/>
                  </a:lnTo>
                  <a:lnTo>
                    <a:pt x="161" y="88"/>
                  </a:lnTo>
                  <a:lnTo>
                    <a:pt x="145" y="88"/>
                  </a:lnTo>
                  <a:lnTo>
                    <a:pt x="129" y="112"/>
                  </a:lnTo>
                  <a:lnTo>
                    <a:pt x="129" y="128"/>
                  </a:lnTo>
                  <a:lnTo>
                    <a:pt x="113" y="152"/>
                  </a:lnTo>
                  <a:lnTo>
                    <a:pt x="105" y="168"/>
                  </a:lnTo>
                  <a:lnTo>
                    <a:pt x="97" y="184"/>
                  </a:lnTo>
                  <a:lnTo>
                    <a:pt x="89" y="200"/>
                  </a:lnTo>
                  <a:lnTo>
                    <a:pt x="65" y="240"/>
                  </a:lnTo>
                  <a:lnTo>
                    <a:pt x="49" y="256"/>
                  </a:lnTo>
                  <a:lnTo>
                    <a:pt x="33" y="264"/>
                  </a:lnTo>
                  <a:lnTo>
                    <a:pt x="25" y="280"/>
                  </a:lnTo>
                  <a:lnTo>
                    <a:pt x="17" y="288"/>
                  </a:lnTo>
                  <a:lnTo>
                    <a:pt x="8" y="296"/>
                  </a:lnTo>
                  <a:lnTo>
                    <a:pt x="8" y="304"/>
                  </a:lnTo>
                  <a:lnTo>
                    <a:pt x="0" y="320"/>
                  </a:lnTo>
                  <a:lnTo>
                    <a:pt x="0" y="336"/>
                  </a:lnTo>
                  <a:lnTo>
                    <a:pt x="8" y="352"/>
                  </a:lnTo>
                  <a:lnTo>
                    <a:pt x="8" y="368"/>
                  </a:lnTo>
                  <a:lnTo>
                    <a:pt x="8" y="384"/>
                  </a:lnTo>
                  <a:lnTo>
                    <a:pt x="25" y="392"/>
                  </a:lnTo>
                  <a:lnTo>
                    <a:pt x="41" y="392"/>
                  </a:lnTo>
                  <a:lnTo>
                    <a:pt x="65" y="376"/>
                  </a:lnTo>
                  <a:lnTo>
                    <a:pt x="73" y="368"/>
                  </a:lnTo>
                  <a:lnTo>
                    <a:pt x="81" y="368"/>
                  </a:lnTo>
                  <a:lnTo>
                    <a:pt x="81" y="376"/>
                  </a:lnTo>
                  <a:lnTo>
                    <a:pt x="81" y="368"/>
                  </a:lnTo>
                  <a:lnTo>
                    <a:pt x="89" y="3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6" name="Freeform 704"/>
            <p:cNvSpPr>
              <a:spLocks/>
            </p:cNvSpPr>
            <p:nvPr/>
          </p:nvSpPr>
          <p:spPr bwMode="auto">
            <a:xfrm>
              <a:off x="4654795" y="1941076"/>
              <a:ext cx="214937" cy="504443"/>
            </a:xfrm>
            <a:custGeom>
              <a:avLst/>
              <a:gdLst>
                <a:gd name="T0" fmla="*/ 2147483647 w 160"/>
                <a:gd name="T1" fmla="*/ 2147483647 h 376"/>
                <a:gd name="T2" fmla="*/ 2147483647 w 160"/>
                <a:gd name="T3" fmla="*/ 2147483647 h 376"/>
                <a:gd name="T4" fmla="*/ 2147483647 w 160"/>
                <a:gd name="T5" fmla="*/ 2147483647 h 376"/>
                <a:gd name="T6" fmla="*/ 2147483647 w 160"/>
                <a:gd name="T7" fmla="*/ 2147483647 h 376"/>
                <a:gd name="T8" fmla="*/ 2147483647 w 160"/>
                <a:gd name="T9" fmla="*/ 0 h 376"/>
                <a:gd name="T10" fmla="*/ 2147483647 w 160"/>
                <a:gd name="T11" fmla="*/ 2147483647 h 376"/>
                <a:gd name="T12" fmla="*/ 2147483647 w 160"/>
                <a:gd name="T13" fmla="*/ 2147483647 h 376"/>
                <a:gd name="T14" fmla="*/ 2147483647 w 160"/>
                <a:gd name="T15" fmla="*/ 2147483647 h 376"/>
                <a:gd name="T16" fmla="*/ 2147483647 w 160"/>
                <a:gd name="T17" fmla="*/ 2147483647 h 376"/>
                <a:gd name="T18" fmla="*/ 2147483647 w 160"/>
                <a:gd name="T19" fmla="*/ 2147483647 h 376"/>
                <a:gd name="T20" fmla="*/ 2147483647 w 160"/>
                <a:gd name="T21" fmla="*/ 2147483647 h 376"/>
                <a:gd name="T22" fmla="*/ 2147483647 w 160"/>
                <a:gd name="T23" fmla="*/ 2147483647 h 376"/>
                <a:gd name="T24" fmla="*/ 2147483647 w 160"/>
                <a:gd name="T25" fmla="*/ 2147483647 h 376"/>
                <a:gd name="T26" fmla="*/ 2147483647 w 160"/>
                <a:gd name="T27" fmla="*/ 2147483647 h 376"/>
                <a:gd name="T28" fmla="*/ 2147483647 w 160"/>
                <a:gd name="T29" fmla="*/ 2147483647 h 376"/>
                <a:gd name="T30" fmla="*/ 2147483647 w 160"/>
                <a:gd name="T31" fmla="*/ 2147483647 h 376"/>
                <a:gd name="T32" fmla="*/ 2147483647 w 160"/>
                <a:gd name="T33" fmla="*/ 2147483647 h 376"/>
                <a:gd name="T34" fmla="*/ 2147483647 w 160"/>
                <a:gd name="T35" fmla="*/ 2147483647 h 376"/>
                <a:gd name="T36" fmla="*/ 0 w 160"/>
                <a:gd name="T37" fmla="*/ 2147483647 h 376"/>
                <a:gd name="T38" fmla="*/ 2147483647 w 160"/>
                <a:gd name="T39" fmla="*/ 2147483647 h 376"/>
                <a:gd name="T40" fmla="*/ 2147483647 w 160"/>
                <a:gd name="T41" fmla="*/ 2147483647 h 376"/>
                <a:gd name="T42" fmla="*/ 2147483647 w 160"/>
                <a:gd name="T43" fmla="*/ 2147483647 h 376"/>
                <a:gd name="T44" fmla="*/ 2147483647 w 160"/>
                <a:gd name="T45" fmla="*/ 2147483647 h 376"/>
                <a:gd name="T46" fmla="*/ 2147483647 w 160"/>
                <a:gd name="T47" fmla="*/ 2147483647 h 376"/>
                <a:gd name="T48" fmla="*/ 2147483647 w 160"/>
                <a:gd name="T49" fmla="*/ 2147483647 h 376"/>
                <a:gd name="T50" fmla="*/ 2147483647 w 160"/>
                <a:gd name="T51" fmla="*/ 2147483647 h 376"/>
                <a:gd name="T52" fmla="*/ 2147483647 w 160"/>
                <a:gd name="T53" fmla="*/ 2147483647 h 376"/>
                <a:gd name="T54" fmla="*/ 2147483647 w 160"/>
                <a:gd name="T55" fmla="*/ 2147483647 h 376"/>
                <a:gd name="T56" fmla="*/ 2147483647 w 160"/>
                <a:gd name="T57" fmla="*/ 2147483647 h 376"/>
                <a:gd name="T58" fmla="*/ 2147483647 w 160"/>
                <a:gd name="T59" fmla="*/ 2147483647 h 376"/>
                <a:gd name="T60" fmla="*/ 2147483647 w 160"/>
                <a:gd name="T61" fmla="*/ 2147483647 h 376"/>
                <a:gd name="T62" fmla="*/ 2147483647 w 160"/>
                <a:gd name="T63" fmla="*/ 2147483647 h 376"/>
                <a:gd name="T64" fmla="*/ 2147483647 w 160"/>
                <a:gd name="T65" fmla="*/ 2147483647 h 376"/>
                <a:gd name="T66" fmla="*/ 2147483647 w 160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0"/>
                <a:gd name="T103" fmla="*/ 0 h 376"/>
                <a:gd name="T104" fmla="*/ 160 w 160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0" h="376">
                  <a:moveTo>
                    <a:pt x="160" y="88"/>
                  </a:moveTo>
                  <a:lnTo>
                    <a:pt x="160" y="80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0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8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16"/>
                  </a:lnTo>
                  <a:lnTo>
                    <a:pt x="88" y="32"/>
                  </a:lnTo>
                  <a:lnTo>
                    <a:pt x="80" y="32"/>
                  </a:lnTo>
                  <a:lnTo>
                    <a:pt x="72" y="40"/>
                  </a:lnTo>
                  <a:lnTo>
                    <a:pt x="64" y="48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120"/>
                  </a:lnTo>
                  <a:lnTo>
                    <a:pt x="32" y="136"/>
                  </a:lnTo>
                  <a:lnTo>
                    <a:pt x="40" y="144"/>
                  </a:lnTo>
                  <a:lnTo>
                    <a:pt x="40" y="160"/>
                  </a:lnTo>
                  <a:lnTo>
                    <a:pt x="24" y="160"/>
                  </a:lnTo>
                  <a:lnTo>
                    <a:pt x="16" y="168"/>
                  </a:lnTo>
                  <a:lnTo>
                    <a:pt x="16" y="184"/>
                  </a:lnTo>
                  <a:lnTo>
                    <a:pt x="8" y="200"/>
                  </a:lnTo>
                  <a:lnTo>
                    <a:pt x="16" y="224"/>
                  </a:lnTo>
                  <a:lnTo>
                    <a:pt x="24" y="232"/>
                  </a:lnTo>
                  <a:lnTo>
                    <a:pt x="16" y="240"/>
                  </a:lnTo>
                  <a:lnTo>
                    <a:pt x="16" y="248"/>
                  </a:lnTo>
                  <a:lnTo>
                    <a:pt x="16" y="264"/>
                  </a:lnTo>
                  <a:lnTo>
                    <a:pt x="8" y="272"/>
                  </a:lnTo>
                  <a:lnTo>
                    <a:pt x="0" y="288"/>
                  </a:lnTo>
                  <a:lnTo>
                    <a:pt x="0" y="296"/>
                  </a:lnTo>
                  <a:lnTo>
                    <a:pt x="8" y="312"/>
                  </a:lnTo>
                  <a:lnTo>
                    <a:pt x="8" y="328"/>
                  </a:lnTo>
                  <a:lnTo>
                    <a:pt x="16" y="352"/>
                  </a:lnTo>
                  <a:lnTo>
                    <a:pt x="16" y="360"/>
                  </a:lnTo>
                  <a:lnTo>
                    <a:pt x="24" y="368"/>
                  </a:lnTo>
                  <a:lnTo>
                    <a:pt x="24" y="376"/>
                  </a:lnTo>
                  <a:lnTo>
                    <a:pt x="40" y="376"/>
                  </a:lnTo>
                  <a:lnTo>
                    <a:pt x="40" y="368"/>
                  </a:lnTo>
                  <a:lnTo>
                    <a:pt x="48" y="360"/>
                  </a:lnTo>
                  <a:lnTo>
                    <a:pt x="64" y="360"/>
                  </a:lnTo>
                  <a:lnTo>
                    <a:pt x="72" y="344"/>
                  </a:lnTo>
                  <a:lnTo>
                    <a:pt x="72" y="312"/>
                  </a:lnTo>
                  <a:lnTo>
                    <a:pt x="72" y="296"/>
                  </a:lnTo>
                  <a:lnTo>
                    <a:pt x="80" y="296"/>
                  </a:lnTo>
                  <a:lnTo>
                    <a:pt x="96" y="288"/>
                  </a:lnTo>
                  <a:lnTo>
                    <a:pt x="96" y="272"/>
                  </a:lnTo>
                  <a:lnTo>
                    <a:pt x="88" y="256"/>
                  </a:lnTo>
                  <a:lnTo>
                    <a:pt x="80" y="248"/>
                  </a:lnTo>
                  <a:lnTo>
                    <a:pt x="80" y="224"/>
                  </a:lnTo>
                  <a:lnTo>
                    <a:pt x="80" y="200"/>
                  </a:lnTo>
                  <a:lnTo>
                    <a:pt x="96" y="184"/>
                  </a:lnTo>
                  <a:lnTo>
                    <a:pt x="104" y="176"/>
                  </a:lnTo>
                  <a:lnTo>
                    <a:pt x="128" y="160"/>
                  </a:lnTo>
                  <a:lnTo>
                    <a:pt x="136" y="144"/>
                  </a:lnTo>
                  <a:lnTo>
                    <a:pt x="128" y="136"/>
                  </a:lnTo>
                  <a:lnTo>
                    <a:pt x="136" y="120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6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7" name="Freeform 705"/>
            <p:cNvSpPr>
              <a:spLocks/>
            </p:cNvSpPr>
            <p:nvPr/>
          </p:nvSpPr>
          <p:spPr bwMode="auto">
            <a:xfrm>
              <a:off x="4837930" y="2531056"/>
              <a:ext cx="311439" cy="203971"/>
            </a:xfrm>
            <a:custGeom>
              <a:avLst/>
              <a:gdLst>
                <a:gd name="T0" fmla="*/ 2147483647 w 232"/>
                <a:gd name="T1" fmla="*/ 2147483647 h 152"/>
                <a:gd name="T2" fmla="*/ 2147483647 w 232"/>
                <a:gd name="T3" fmla="*/ 2147483647 h 152"/>
                <a:gd name="T4" fmla="*/ 2147483647 w 232"/>
                <a:gd name="T5" fmla="*/ 2147483647 h 152"/>
                <a:gd name="T6" fmla="*/ 2147483647 w 232"/>
                <a:gd name="T7" fmla="*/ 2147483647 h 152"/>
                <a:gd name="T8" fmla="*/ 2147483647 w 232"/>
                <a:gd name="T9" fmla="*/ 2147483647 h 152"/>
                <a:gd name="T10" fmla="*/ 2147483647 w 232"/>
                <a:gd name="T11" fmla="*/ 2147483647 h 152"/>
                <a:gd name="T12" fmla="*/ 2147483647 w 232"/>
                <a:gd name="T13" fmla="*/ 2147483647 h 152"/>
                <a:gd name="T14" fmla="*/ 2147483647 w 232"/>
                <a:gd name="T15" fmla="*/ 2147483647 h 152"/>
                <a:gd name="T16" fmla="*/ 2147483647 w 232"/>
                <a:gd name="T17" fmla="*/ 2147483647 h 152"/>
                <a:gd name="T18" fmla="*/ 2147483647 w 232"/>
                <a:gd name="T19" fmla="*/ 2147483647 h 152"/>
                <a:gd name="T20" fmla="*/ 2147483647 w 232"/>
                <a:gd name="T21" fmla="*/ 2147483647 h 152"/>
                <a:gd name="T22" fmla="*/ 2147483647 w 232"/>
                <a:gd name="T23" fmla="*/ 0 h 152"/>
                <a:gd name="T24" fmla="*/ 2147483647 w 232"/>
                <a:gd name="T25" fmla="*/ 0 h 152"/>
                <a:gd name="T26" fmla="*/ 2147483647 w 232"/>
                <a:gd name="T27" fmla="*/ 2147483647 h 152"/>
                <a:gd name="T28" fmla="*/ 2147483647 w 232"/>
                <a:gd name="T29" fmla="*/ 2147483647 h 152"/>
                <a:gd name="T30" fmla="*/ 2147483647 w 232"/>
                <a:gd name="T31" fmla="*/ 2147483647 h 152"/>
                <a:gd name="T32" fmla="*/ 2147483647 w 232"/>
                <a:gd name="T33" fmla="*/ 2147483647 h 152"/>
                <a:gd name="T34" fmla="*/ 2147483647 w 232"/>
                <a:gd name="T35" fmla="*/ 2147483647 h 152"/>
                <a:gd name="T36" fmla="*/ 2147483647 w 232"/>
                <a:gd name="T37" fmla="*/ 2147483647 h 152"/>
                <a:gd name="T38" fmla="*/ 2147483647 w 232"/>
                <a:gd name="T39" fmla="*/ 2147483647 h 152"/>
                <a:gd name="T40" fmla="*/ 2147483647 w 232"/>
                <a:gd name="T41" fmla="*/ 2147483647 h 152"/>
                <a:gd name="T42" fmla="*/ 2147483647 w 232"/>
                <a:gd name="T43" fmla="*/ 2147483647 h 152"/>
                <a:gd name="T44" fmla="*/ 0 w 232"/>
                <a:gd name="T45" fmla="*/ 2147483647 h 152"/>
                <a:gd name="T46" fmla="*/ 0 w 232"/>
                <a:gd name="T47" fmla="*/ 2147483647 h 152"/>
                <a:gd name="T48" fmla="*/ 2147483647 w 232"/>
                <a:gd name="T49" fmla="*/ 2147483647 h 152"/>
                <a:gd name="T50" fmla="*/ 2147483647 w 232"/>
                <a:gd name="T51" fmla="*/ 2147483647 h 152"/>
                <a:gd name="T52" fmla="*/ 2147483647 w 232"/>
                <a:gd name="T53" fmla="*/ 2147483647 h 152"/>
                <a:gd name="T54" fmla="*/ 2147483647 w 232"/>
                <a:gd name="T55" fmla="*/ 2147483647 h 152"/>
                <a:gd name="T56" fmla="*/ 2147483647 w 232"/>
                <a:gd name="T57" fmla="*/ 2147483647 h 152"/>
                <a:gd name="T58" fmla="*/ 2147483647 w 232"/>
                <a:gd name="T59" fmla="*/ 2147483647 h 152"/>
                <a:gd name="T60" fmla="*/ 2147483647 w 232"/>
                <a:gd name="T61" fmla="*/ 2147483647 h 152"/>
                <a:gd name="T62" fmla="*/ 2147483647 w 232"/>
                <a:gd name="T63" fmla="*/ 2147483647 h 152"/>
                <a:gd name="T64" fmla="*/ 2147483647 w 232"/>
                <a:gd name="T65" fmla="*/ 2147483647 h 152"/>
                <a:gd name="T66" fmla="*/ 2147483647 w 232"/>
                <a:gd name="T67" fmla="*/ 2147483647 h 152"/>
                <a:gd name="T68" fmla="*/ 2147483647 w 232"/>
                <a:gd name="T69" fmla="*/ 2147483647 h 152"/>
                <a:gd name="T70" fmla="*/ 2147483647 w 232"/>
                <a:gd name="T71" fmla="*/ 2147483647 h 152"/>
                <a:gd name="T72" fmla="*/ 2147483647 w 232"/>
                <a:gd name="T73" fmla="*/ 2147483647 h 152"/>
                <a:gd name="T74" fmla="*/ 2147483647 w 232"/>
                <a:gd name="T75" fmla="*/ 2147483647 h 152"/>
                <a:gd name="T76" fmla="*/ 2147483647 w 232"/>
                <a:gd name="T77" fmla="*/ 2147483647 h 152"/>
                <a:gd name="T78" fmla="*/ 2147483647 w 232"/>
                <a:gd name="T79" fmla="*/ 2147483647 h 152"/>
                <a:gd name="T80" fmla="*/ 2147483647 w 232"/>
                <a:gd name="T81" fmla="*/ 2147483647 h 152"/>
                <a:gd name="T82" fmla="*/ 2147483647 w 232"/>
                <a:gd name="T83" fmla="*/ 2147483647 h 152"/>
                <a:gd name="T84" fmla="*/ 2147483647 w 232"/>
                <a:gd name="T85" fmla="*/ 2147483647 h 152"/>
                <a:gd name="T86" fmla="*/ 2147483647 w 232"/>
                <a:gd name="T87" fmla="*/ 2147483647 h 152"/>
                <a:gd name="T88" fmla="*/ 2147483647 w 232"/>
                <a:gd name="T89" fmla="*/ 2147483647 h 1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2"/>
                <a:gd name="T136" fmla="*/ 0 h 152"/>
                <a:gd name="T137" fmla="*/ 232 w 232"/>
                <a:gd name="T138" fmla="*/ 152 h 1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2" h="152">
                  <a:moveTo>
                    <a:pt x="216" y="88"/>
                  </a:moveTo>
                  <a:lnTo>
                    <a:pt x="224" y="88"/>
                  </a:lnTo>
                  <a:lnTo>
                    <a:pt x="232" y="64"/>
                  </a:lnTo>
                  <a:lnTo>
                    <a:pt x="232" y="56"/>
                  </a:lnTo>
                  <a:lnTo>
                    <a:pt x="208" y="48"/>
                  </a:lnTo>
                  <a:lnTo>
                    <a:pt x="192" y="40"/>
                  </a:lnTo>
                  <a:lnTo>
                    <a:pt x="184" y="40"/>
                  </a:lnTo>
                  <a:lnTo>
                    <a:pt x="168" y="32"/>
                  </a:lnTo>
                  <a:lnTo>
                    <a:pt x="160" y="16"/>
                  </a:lnTo>
                  <a:lnTo>
                    <a:pt x="136" y="8"/>
                  </a:lnTo>
                  <a:lnTo>
                    <a:pt x="128" y="8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2" y="24"/>
                  </a:lnTo>
                  <a:lnTo>
                    <a:pt x="96" y="24"/>
                  </a:lnTo>
                  <a:lnTo>
                    <a:pt x="72" y="24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32"/>
                  </a:lnTo>
                  <a:lnTo>
                    <a:pt x="16" y="40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88"/>
                  </a:lnTo>
                  <a:lnTo>
                    <a:pt x="48" y="80"/>
                  </a:lnTo>
                  <a:lnTo>
                    <a:pt x="72" y="80"/>
                  </a:lnTo>
                  <a:lnTo>
                    <a:pt x="96" y="96"/>
                  </a:lnTo>
                  <a:lnTo>
                    <a:pt x="104" y="112"/>
                  </a:lnTo>
                  <a:lnTo>
                    <a:pt x="88" y="120"/>
                  </a:lnTo>
                  <a:lnTo>
                    <a:pt x="88" y="136"/>
                  </a:lnTo>
                  <a:lnTo>
                    <a:pt x="96" y="136"/>
                  </a:lnTo>
                  <a:lnTo>
                    <a:pt x="104" y="128"/>
                  </a:lnTo>
                  <a:lnTo>
                    <a:pt x="120" y="120"/>
                  </a:lnTo>
                  <a:lnTo>
                    <a:pt x="136" y="120"/>
                  </a:lnTo>
                  <a:lnTo>
                    <a:pt x="144" y="128"/>
                  </a:lnTo>
                  <a:lnTo>
                    <a:pt x="136" y="136"/>
                  </a:lnTo>
                  <a:lnTo>
                    <a:pt x="152" y="152"/>
                  </a:lnTo>
                  <a:lnTo>
                    <a:pt x="184" y="136"/>
                  </a:lnTo>
                  <a:lnTo>
                    <a:pt x="168" y="128"/>
                  </a:lnTo>
                  <a:lnTo>
                    <a:pt x="176" y="112"/>
                  </a:lnTo>
                  <a:lnTo>
                    <a:pt x="200" y="112"/>
                  </a:lnTo>
                  <a:lnTo>
                    <a:pt x="208" y="104"/>
                  </a:lnTo>
                  <a:lnTo>
                    <a:pt x="216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8" name="Freeform 706"/>
            <p:cNvSpPr>
              <a:spLocks/>
            </p:cNvSpPr>
            <p:nvPr/>
          </p:nvSpPr>
          <p:spPr bwMode="auto">
            <a:xfrm>
              <a:off x="5019968" y="2531056"/>
              <a:ext cx="32898" cy="20835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16"/>
                <a:gd name="T14" fmla="*/ 24 w 24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9" name="Freeform 707"/>
            <p:cNvSpPr>
              <a:spLocks/>
            </p:cNvSpPr>
            <p:nvPr/>
          </p:nvSpPr>
          <p:spPr bwMode="auto">
            <a:xfrm>
              <a:off x="4806128" y="2799726"/>
              <a:ext cx="106372" cy="107468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0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2147483647 w 80"/>
                <a:gd name="T49" fmla="*/ 2147483647 h 80"/>
                <a:gd name="T50" fmla="*/ 2147483647 w 80"/>
                <a:gd name="T51" fmla="*/ 2147483647 h 80"/>
                <a:gd name="T52" fmla="*/ 2147483647 w 80"/>
                <a:gd name="T53" fmla="*/ 2147483647 h 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0"/>
                <a:gd name="T82" fmla="*/ 0 h 80"/>
                <a:gd name="T83" fmla="*/ 80 w 80"/>
                <a:gd name="T84" fmla="*/ 80 h 8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0" name="Freeform 708"/>
            <p:cNvSpPr>
              <a:spLocks/>
            </p:cNvSpPr>
            <p:nvPr/>
          </p:nvSpPr>
          <p:spPr bwMode="auto">
            <a:xfrm>
              <a:off x="5019968" y="2531056"/>
              <a:ext cx="32898" cy="20835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6"/>
                <a:gd name="T17" fmla="*/ 24 w 24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1" name="Freeform 709"/>
            <p:cNvSpPr>
              <a:spLocks/>
            </p:cNvSpPr>
            <p:nvPr/>
          </p:nvSpPr>
          <p:spPr bwMode="auto">
            <a:xfrm>
              <a:off x="4806128" y="2638524"/>
              <a:ext cx="171072" cy="117338"/>
            </a:xfrm>
            <a:custGeom>
              <a:avLst/>
              <a:gdLst>
                <a:gd name="T0" fmla="*/ 2147483647 w 128"/>
                <a:gd name="T1" fmla="*/ 2147483647 h 88"/>
                <a:gd name="T2" fmla="*/ 2147483647 w 128"/>
                <a:gd name="T3" fmla="*/ 2147483647 h 88"/>
                <a:gd name="T4" fmla="*/ 2147483647 w 128"/>
                <a:gd name="T5" fmla="*/ 2147483647 h 88"/>
                <a:gd name="T6" fmla="*/ 2147483647 w 128"/>
                <a:gd name="T7" fmla="*/ 0 h 88"/>
                <a:gd name="T8" fmla="*/ 2147483647 w 128"/>
                <a:gd name="T9" fmla="*/ 0 h 88"/>
                <a:gd name="T10" fmla="*/ 2147483647 w 128"/>
                <a:gd name="T11" fmla="*/ 2147483647 h 88"/>
                <a:gd name="T12" fmla="*/ 2147483647 w 128"/>
                <a:gd name="T13" fmla="*/ 0 h 88"/>
                <a:gd name="T14" fmla="*/ 2147483647 w 128"/>
                <a:gd name="T15" fmla="*/ 2147483647 h 88"/>
                <a:gd name="T16" fmla="*/ 2147483647 w 128"/>
                <a:gd name="T17" fmla="*/ 2147483647 h 88"/>
                <a:gd name="T18" fmla="*/ 0 w 128"/>
                <a:gd name="T19" fmla="*/ 2147483647 h 88"/>
                <a:gd name="T20" fmla="*/ 2147483647 w 128"/>
                <a:gd name="T21" fmla="*/ 2147483647 h 88"/>
                <a:gd name="T22" fmla="*/ 2147483647 w 128"/>
                <a:gd name="T23" fmla="*/ 2147483647 h 88"/>
                <a:gd name="T24" fmla="*/ 2147483647 w 128"/>
                <a:gd name="T25" fmla="*/ 2147483647 h 88"/>
                <a:gd name="T26" fmla="*/ 2147483647 w 128"/>
                <a:gd name="T27" fmla="*/ 2147483647 h 88"/>
                <a:gd name="T28" fmla="*/ 2147483647 w 128"/>
                <a:gd name="T29" fmla="*/ 2147483647 h 88"/>
                <a:gd name="T30" fmla="*/ 2147483647 w 128"/>
                <a:gd name="T31" fmla="*/ 2147483647 h 88"/>
                <a:gd name="T32" fmla="*/ 2147483647 w 128"/>
                <a:gd name="T33" fmla="*/ 2147483647 h 88"/>
                <a:gd name="T34" fmla="*/ 2147483647 w 128"/>
                <a:gd name="T35" fmla="*/ 2147483647 h 88"/>
                <a:gd name="T36" fmla="*/ 2147483647 w 128"/>
                <a:gd name="T37" fmla="*/ 2147483647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8"/>
                <a:gd name="T58" fmla="*/ 0 h 88"/>
                <a:gd name="T59" fmla="*/ 128 w 128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8" h="88">
                  <a:moveTo>
                    <a:pt x="112" y="40"/>
                  </a:moveTo>
                  <a:lnTo>
                    <a:pt x="128" y="32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16" y="40"/>
                  </a:lnTo>
                  <a:lnTo>
                    <a:pt x="0" y="40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64" y="80"/>
                  </a:lnTo>
                  <a:lnTo>
                    <a:pt x="88" y="80"/>
                  </a:lnTo>
                  <a:lnTo>
                    <a:pt x="112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12" y="56"/>
                  </a:lnTo>
                  <a:lnTo>
                    <a:pt x="11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2" name="Freeform 710"/>
            <p:cNvSpPr>
              <a:spLocks/>
            </p:cNvSpPr>
            <p:nvPr/>
          </p:nvSpPr>
          <p:spPr bwMode="auto">
            <a:xfrm>
              <a:off x="4806128" y="2692258"/>
              <a:ext cx="42768" cy="53735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3" name="Freeform 711"/>
            <p:cNvSpPr>
              <a:spLocks/>
            </p:cNvSpPr>
            <p:nvPr/>
          </p:nvSpPr>
          <p:spPr bwMode="auto">
            <a:xfrm>
              <a:off x="4665761" y="2573824"/>
              <a:ext cx="118435" cy="64701"/>
            </a:xfrm>
            <a:custGeom>
              <a:avLst/>
              <a:gdLst>
                <a:gd name="T0" fmla="*/ 2147483647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2147483647 h 48"/>
                <a:gd name="T12" fmla="*/ 2147483647 w 88"/>
                <a:gd name="T13" fmla="*/ 2147483647 h 48"/>
                <a:gd name="T14" fmla="*/ 2147483647 w 88"/>
                <a:gd name="T15" fmla="*/ 2147483647 h 48"/>
                <a:gd name="T16" fmla="*/ 2147483647 w 88"/>
                <a:gd name="T17" fmla="*/ 2147483647 h 48"/>
                <a:gd name="T18" fmla="*/ 2147483647 w 88"/>
                <a:gd name="T19" fmla="*/ 0 h 48"/>
                <a:gd name="T20" fmla="*/ 2147483647 w 88"/>
                <a:gd name="T21" fmla="*/ 0 h 48"/>
                <a:gd name="T22" fmla="*/ 2147483647 w 88"/>
                <a:gd name="T23" fmla="*/ 0 h 48"/>
                <a:gd name="T24" fmla="*/ 2147483647 w 88"/>
                <a:gd name="T25" fmla="*/ 2147483647 h 48"/>
                <a:gd name="T26" fmla="*/ 2147483647 w 88"/>
                <a:gd name="T27" fmla="*/ 2147483647 h 48"/>
                <a:gd name="T28" fmla="*/ 0 w 88"/>
                <a:gd name="T29" fmla="*/ 2147483647 h 48"/>
                <a:gd name="T30" fmla="*/ 2147483647 w 88"/>
                <a:gd name="T31" fmla="*/ 2147483647 h 48"/>
                <a:gd name="T32" fmla="*/ 2147483647 w 88"/>
                <a:gd name="T33" fmla="*/ 2147483647 h 48"/>
                <a:gd name="T34" fmla="*/ 2147483647 w 88"/>
                <a:gd name="T35" fmla="*/ 2147483647 h 48"/>
                <a:gd name="T36" fmla="*/ 2147483647 w 88"/>
                <a:gd name="T37" fmla="*/ 2147483647 h 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48"/>
                <a:gd name="T59" fmla="*/ 88 w 88"/>
                <a:gd name="T60" fmla="*/ 48 h 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48">
                  <a:moveTo>
                    <a:pt x="40" y="40"/>
                  </a:moveTo>
                  <a:lnTo>
                    <a:pt x="56" y="40"/>
                  </a:lnTo>
                  <a:lnTo>
                    <a:pt x="64" y="40"/>
                  </a:lnTo>
                  <a:lnTo>
                    <a:pt x="64" y="48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88" y="24"/>
                  </a:lnTo>
                  <a:lnTo>
                    <a:pt x="72" y="16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4" name="Freeform 712"/>
            <p:cNvSpPr>
              <a:spLocks/>
            </p:cNvSpPr>
            <p:nvPr/>
          </p:nvSpPr>
          <p:spPr bwMode="auto">
            <a:xfrm>
              <a:off x="4741428" y="2638524"/>
              <a:ext cx="107468" cy="64700"/>
            </a:xfrm>
            <a:custGeom>
              <a:avLst/>
              <a:gdLst>
                <a:gd name="T0" fmla="*/ 2147483647 w 80"/>
                <a:gd name="T1" fmla="*/ 0 h 48"/>
                <a:gd name="T2" fmla="*/ 2147483647 w 80"/>
                <a:gd name="T3" fmla="*/ 0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2147483647 h 48"/>
                <a:gd name="T14" fmla="*/ 0 w 80"/>
                <a:gd name="T15" fmla="*/ 2147483647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2147483647 w 80"/>
                <a:gd name="T23" fmla="*/ 2147483647 h 48"/>
                <a:gd name="T24" fmla="*/ 2147483647 w 80"/>
                <a:gd name="T25" fmla="*/ 2147483647 h 48"/>
                <a:gd name="T26" fmla="*/ 2147483647 w 80"/>
                <a:gd name="T27" fmla="*/ 2147483647 h 48"/>
                <a:gd name="T28" fmla="*/ 2147483647 w 80"/>
                <a:gd name="T29" fmla="*/ 0 h 48"/>
                <a:gd name="T30" fmla="*/ 2147483647 w 80"/>
                <a:gd name="T31" fmla="*/ 0 h 48"/>
                <a:gd name="T32" fmla="*/ 2147483647 w 80"/>
                <a:gd name="T33" fmla="*/ 0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48"/>
                <a:gd name="T53" fmla="*/ 80 w 80"/>
                <a:gd name="T54" fmla="*/ 48 h 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48">
                  <a:moveTo>
                    <a:pt x="56" y="0"/>
                  </a:moveTo>
                  <a:lnTo>
                    <a:pt x="48" y="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16" y="40"/>
                  </a:lnTo>
                  <a:lnTo>
                    <a:pt x="32" y="48"/>
                  </a:lnTo>
                  <a:lnTo>
                    <a:pt x="48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5" name="Freeform 713"/>
            <p:cNvSpPr>
              <a:spLocks/>
            </p:cNvSpPr>
            <p:nvPr/>
          </p:nvSpPr>
          <p:spPr bwMode="auto">
            <a:xfrm>
              <a:off x="4752394" y="2605626"/>
              <a:ext cx="96502" cy="43865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0 w 72"/>
                <a:gd name="T9" fmla="*/ 2147483647 h 32"/>
                <a:gd name="T10" fmla="*/ 0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32"/>
                <a:gd name="T53" fmla="*/ 72 w 72"/>
                <a:gd name="T54" fmla="*/ 32 h 3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6" name="Freeform 714"/>
            <p:cNvSpPr>
              <a:spLocks/>
            </p:cNvSpPr>
            <p:nvPr/>
          </p:nvSpPr>
          <p:spPr bwMode="auto">
            <a:xfrm>
              <a:off x="4806128" y="2692258"/>
              <a:ext cx="42768" cy="53735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7" name="Freeform 715"/>
            <p:cNvSpPr>
              <a:spLocks/>
            </p:cNvSpPr>
            <p:nvPr/>
          </p:nvSpPr>
          <p:spPr bwMode="auto">
            <a:xfrm>
              <a:off x="4752394" y="2605626"/>
              <a:ext cx="96502" cy="43865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w 72"/>
                <a:gd name="T13" fmla="*/ 2147483647 h 32"/>
                <a:gd name="T14" fmla="*/ 0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2147483647 w 72"/>
                <a:gd name="T35" fmla="*/ 2147483647 h 32"/>
                <a:gd name="T36" fmla="*/ 2147483647 w 72"/>
                <a:gd name="T37" fmla="*/ 2147483647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32"/>
                <a:gd name="T59" fmla="*/ 72 w 72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8" name="Freeform 716"/>
            <p:cNvSpPr>
              <a:spLocks/>
            </p:cNvSpPr>
            <p:nvPr/>
          </p:nvSpPr>
          <p:spPr bwMode="auto">
            <a:xfrm>
              <a:off x="4848896" y="2745993"/>
              <a:ext cx="117338" cy="96502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0 h 72"/>
                <a:gd name="T44" fmla="*/ 2147483647 w 88"/>
                <a:gd name="T45" fmla="*/ 0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8"/>
                <a:gd name="T70" fmla="*/ 0 h 72"/>
                <a:gd name="T71" fmla="*/ 88 w 88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9" name="Freeform 717"/>
            <p:cNvSpPr>
              <a:spLocks/>
            </p:cNvSpPr>
            <p:nvPr/>
          </p:nvSpPr>
          <p:spPr bwMode="auto">
            <a:xfrm>
              <a:off x="4773229" y="2692258"/>
              <a:ext cx="85536" cy="150237"/>
            </a:xfrm>
            <a:custGeom>
              <a:avLst/>
              <a:gdLst>
                <a:gd name="T0" fmla="*/ 2147483647 w 64"/>
                <a:gd name="T1" fmla="*/ 2147483647 h 112"/>
                <a:gd name="T2" fmla="*/ 2147483647 w 64"/>
                <a:gd name="T3" fmla="*/ 2147483647 h 112"/>
                <a:gd name="T4" fmla="*/ 2147483647 w 64"/>
                <a:gd name="T5" fmla="*/ 2147483647 h 112"/>
                <a:gd name="T6" fmla="*/ 2147483647 w 64"/>
                <a:gd name="T7" fmla="*/ 2147483647 h 112"/>
                <a:gd name="T8" fmla="*/ 2147483647 w 64"/>
                <a:gd name="T9" fmla="*/ 2147483647 h 112"/>
                <a:gd name="T10" fmla="*/ 2147483647 w 64"/>
                <a:gd name="T11" fmla="*/ 2147483647 h 112"/>
                <a:gd name="T12" fmla="*/ 2147483647 w 64"/>
                <a:gd name="T13" fmla="*/ 2147483647 h 112"/>
                <a:gd name="T14" fmla="*/ 2147483647 w 64"/>
                <a:gd name="T15" fmla="*/ 2147483647 h 112"/>
                <a:gd name="T16" fmla="*/ 2147483647 w 64"/>
                <a:gd name="T17" fmla="*/ 2147483647 h 112"/>
                <a:gd name="T18" fmla="*/ 2147483647 w 64"/>
                <a:gd name="T19" fmla="*/ 2147483647 h 112"/>
                <a:gd name="T20" fmla="*/ 2147483647 w 64"/>
                <a:gd name="T21" fmla="*/ 0 h 112"/>
                <a:gd name="T22" fmla="*/ 2147483647 w 64"/>
                <a:gd name="T23" fmla="*/ 2147483647 h 112"/>
                <a:gd name="T24" fmla="*/ 2147483647 w 64"/>
                <a:gd name="T25" fmla="*/ 2147483647 h 112"/>
                <a:gd name="T26" fmla="*/ 2147483647 w 64"/>
                <a:gd name="T27" fmla="*/ 2147483647 h 112"/>
                <a:gd name="T28" fmla="*/ 2147483647 w 64"/>
                <a:gd name="T29" fmla="*/ 2147483647 h 112"/>
                <a:gd name="T30" fmla="*/ 2147483647 w 64"/>
                <a:gd name="T31" fmla="*/ 2147483647 h 112"/>
                <a:gd name="T32" fmla="*/ 0 w 64"/>
                <a:gd name="T33" fmla="*/ 2147483647 h 112"/>
                <a:gd name="T34" fmla="*/ 2147483647 w 64"/>
                <a:gd name="T35" fmla="*/ 2147483647 h 112"/>
                <a:gd name="T36" fmla="*/ 2147483647 w 64"/>
                <a:gd name="T37" fmla="*/ 2147483647 h 112"/>
                <a:gd name="T38" fmla="*/ 2147483647 w 64"/>
                <a:gd name="T39" fmla="*/ 2147483647 h 112"/>
                <a:gd name="T40" fmla="*/ 2147483647 w 64"/>
                <a:gd name="T41" fmla="*/ 2147483647 h 112"/>
                <a:gd name="T42" fmla="*/ 2147483647 w 64"/>
                <a:gd name="T43" fmla="*/ 2147483647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112"/>
                <a:gd name="T68" fmla="*/ 64 w 64"/>
                <a:gd name="T69" fmla="*/ 112 h 1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112">
                  <a:moveTo>
                    <a:pt x="40" y="96"/>
                  </a:moveTo>
                  <a:lnTo>
                    <a:pt x="56" y="88"/>
                  </a:lnTo>
                  <a:lnTo>
                    <a:pt x="64" y="88"/>
                  </a:lnTo>
                  <a:lnTo>
                    <a:pt x="64" y="80"/>
                  </a:lnTo>
                  <a:lnTo>
                    <a:pt x="56" y="72"/>
                  </a:lnTo>
                  <a:lnTo>
                    <a:pt x="64" y="56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0" y="72"/>
                  </a:lnTo>
                  <a:lnTo>
                    <a:pt x="16" y="88"/>
                  </a:lnTo>
                  <a:lnTo>
                    <a:pt x="16" y="96"/>
                  </a:lnTo>
                  <a:lnTo>
                    <a:pt x="24" y="112"/>
                  </a:lnTo>
                  <a:lnTo>
                    <a:pt x="32" y="104"/>
                  </a:lnTo>
                  <a:lnTo>
                    <a:pt x="40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0" name="Freeform 718"/>
            <p:cNvSpPr>
              <a:spLocks/>
            </p:cNvSpPr>
            <p:nvPr/>
          </p:nvSpPr>
          <p:spPr bwMode="auto">
            <a:xfrm>
              <a:off x="4698659" y="2670326"/>
              <a:ext cx="96502" cy="118435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0 h 88"/>
                <a:gd name="T14" fmla="*/ 2147483647 w 72"/>
                <a:gd name="T15" fmla="*/ 2147483647 h 88"/>
                <a:gd name="T16" fmla="*/ 0 w 72"/>
                <a:gd name="T17" fmla="*/ 2147483647 h 88"/>
                <a:gd name="T18" fmla="*/ 0 w 72"/>
                <a:gd name="T19" fmla="*/ 2147483647 h 88"/>
                <a:gd name="T20" fmla="*/ 0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88"/>
                <a:gd name="T53" fmla="*/ 72 w 72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88">
                  <a:moveTo>
                    <a:pt x="72" y="56"/>
                  </a:moveTo>
                  <a:lnTo>
                    <a:pt x="72" y="40"/>
                  </a:lnTo>
                  <a:lnTo>
                    <a:pt x="72" y="32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48"/>
                  </a:lnTo>
                  <a:lnTo>
                    <a:pt x="32" y="72"/>
                  </a:lnTo>
                  <a:lnTo>
                    <a:pt x="56" y="88"/>
                  </a:lnTo>
                  <a:lnTo>
                    <a:pt x="64" y="72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1" name="Freeform 719"/>
            <p:cNvSpPr>
              <a:spLocks/>
            </p:cNvSpPr>
            <p:nvPr/>
          </p:nvSpPr>
          <p:spPr bwMode="auto">
            <a:xfrm>
              <a:off x="4806128" y="2445520"/>
              <a:ext cx="52638" cy="31802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2" name="Freeform 720"/>
            <p:cNvSpPr>
              <a:spLocks/>
            </p:cNvSpPr>
            <p:nvPr/>
          </p:nvSpPr>
          <p:spPr bwMode="auto">
            <a:xfrm>
              <a:off x="4848896" y="2745993"/>
              <a:ext cx="117338" cy="96502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2147483647 h 72"/>
                <a:gd name="T44" fmla="*/ 2147483647 w 88"/>
                <a:gd name="T45" fmla="*/ 2147483647 h 72"/>
                <a:gd name="T46" fmla="*/ 2147483647 w 88"/>
                <a:gd name="T47" fmla="*/ 2147483647 h 72"/>
                <a:gd name="T48" fmla="*/ 2147483647 w 88"/>
                <a:gd name="T49" fmla="*/ 0 h 72"/>
                <a:gd name="T50" fmla="*/ 2147483647 w 88"/>
                <a:gd name="T51" fmla="*/ 0 h 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8"/>
                <a:gd name="T79" fmla="*/ 0 h 72"/>
                <a:gd name="T80" fmla="*/ 88 w 88"/>
                <a:gd name="T81" fmla="*/ 72 h 7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3" name="Freeform 721"/>
            <p:cNvSpPr>
              <a:spLocks/>
            </p:cNvSpPr>
            <p:nvPr/>
          </p:nvSpPr>
          <p:spPr bwMode="auto">
            <a:xfrm>
              <a:off x="4806128" y="2445520"/>
              <a:ext cx="52638" cy="31802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4" name="Freeform 722"/>
            <p:cNvSpPr>
              <a:spLocks/>
            </p:cNvSpPr>
            <p:nvPr/>
          </p:nvSpPr>
          <p:spPr bwMode="auto">
            <a:xfrm>
              <a:off x="4708529" y="2466355"/>
              <a:ext cx="161202" cy="150237"/>
            </a:xfrm>
            <a:custGeom>
              <a:avLst/>
              <a:gdLst>
                <a:gd name="T0" fmla="*/ 0 w 120"/>
                <a:gd name="T1" fmla="*/ 2147483647 h 112"/>
                <a:gd name="T2" fmla="*/ 0 w 120"/>
                <a:gd name="T3" fmla="*/ 2147483647 h 112"/>
                <a:gd name="T4" fmla="*/ 0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2147483647 h 112"/>
                <a:gd name="T38" fmla="*/ 2147483647 w 120"/>
                <a:gd name="T39" fmla="*/ 2147483647 h 112"/>
                <a:gd name="T40" fmla="*/ 2147483647 w 120"/>
                <a:gd name="T41" fmla="*/ 2147483647 h 112"/>
                <a:gd name="T42" fmla="*/ 2147483647 w 120"/>
                <a:gd name="T43" fmla="*/ 2147483647 h 112"/>
                <a:gd name="T44" fmla="*/ 2147483647 w 120"/>
                <a:gd name="T45" fmla="*/ 0 h 112"/>
                <a:gd name="T46" fmla="*/ 2147483647 w 120"/>
                <a:gd name="T47" fmla="*/ 0 h 112"/>
                <a:gd name="T48" fmla="*/ 2147483647 w 120"/>
                <a:gd name="T49" fmla="*/ 0 h 112"/>
                <a:gd name="T50" fmla="*/ 2147483647 w 120"/>
                <a:gd name="T51" fmla="*/ 2147483647 h 112"/>
                <a:gd name="T52" fmla="*/ 0 w 120"/>
                <a:gd name="T53" fmla="*/ 2147483647 h 112"/>
                <a:gd name="T54" fmla="*/ 0 w 120"/>
                <a:gd name="T55" fmla="*/ 2147483647 h 112"/>
                <a:gd name="T56" fmla="*/ 0 w 120"/>
                <a:gd name="T57" fmla="*/ 2147483647 h 1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0"/>
                <a:gd name="T88" fmla="*/ 0 h 112"/>
                <a:gd name="T89" fmla="*/ 120 w 120"/>
                <a:gd name="T90" fmla="*/ 112 h 11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0" h="112">
                  <a:moveTo>
                    <a:pt x="0" y="32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96"/>
                  </a:lnTo>
                  <a:lnTo>
                    <a:pt x="56" y="104"/>
                  </a:lnTo>
                  <a:lnTo>
                    <a:pt x="72" y="112"/>
                  </a:lnTo>
                  <a:lnTo>
                    <a:pt x="88" y="112"/>
                  </a:lnTo>
                  <a:lnTo>
                    <a:pt x="96" y="112"/>
                  </a:lnTo>
                  <a:lnTo>
                    <a:pt x="104" y="112"/>
                  </a:lnTo>
                  <a:lnTo>
                    <a:pt x="112" y="88"/>
                  </a:lnTo>
                  <a:lnTo>
                    <a:pt x="120" y="80"/>
                  </a:lnTo>
                  <a:lnTo>
                    <a:pt x="120" y="64"/>
                  </a:lnTo>
                  <a:lnTo>
                    <a:pt x="120" y="56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20" y="24"/>
                  </a:lnTo>
                  <a:lnTo>
                    <a:pt x="112" y="8"/>
                  </a:lnTo>
                  <a:lnTo>
                    <a:pt x="104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5" name="Freeform 723"/>
            <p:cNvSpPr>
              <a:spLocks/>
            </p:cNvSpPr>
            <p:nvPr/>
          </p:nvSpPr>
          <p:spPr bwMode="auto">
            <a:xfrm>
              <a:off x="4569258" y="2659360"/>
              <a:ext cx="75667" cy="43865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0 w 56"/>
                <a:gd name="T11" fmla="*/ 2147483647 h 32"/>
                <a:gd name="T12" fmla="*/ 0 w 56"/>
                <a:gd name="T13" fmla="*/ 2147483647 h 32"/>
                <a:gd name="T14" fmla="*/ 2147483647 w 56"/>
                <a:gd name="T15" fmla="*/ 2147483647 h 32"/>
                <a:gd name="T16" fmla="*/ 2147483647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32"/>
                <a:gd name="T41" fmla="*/ 56 w 56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6" name="Freeform 724"/>
            <p:cNvSpPr>
              <a:spLocks/>
            </p:cNvSpPr>
            <p:nvPr/>
          </p:nvSpPr>
          <p:spPr bwMode="auto">
            <a:xfrm>
              <a:off x="4602157" y="2380819"/>
              <a:ext cx="52638" cy="85536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0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0 w 40"/>
                <a:gd name="T21" fmla="*/ 2147483647 h 64"/>
                <a:gd name="T22" fmla="*/ 0 w 40"/>
                <a:gd name="T23" fmla="*/ 2147483647 h 64"/>
                <a:gd name="T24" fmla="*/ 2147483647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64"/>
                <a:gd name="T50" fmla="*/ 40 w 40"/>
                <a:gd name="T51" fmla="*/ 64 h 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64">
                  <a:moveTo>
                    <a:pt x="24" y="64"/>
                  </a:moveTo>
                  <a:lnTo>
                    <a:pt x="24" y="48"/>
                  </a:lnTo>
                  <a:lnTo>
                    <a:pt x="24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16" y="56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7" name="Freeform 725"/>
            <p:cNvSpPr>
              <a:spLocks/>
            </p:cNvSpPr>
            <p:nvPr/>
          </p:nvSpPr>
          <p:spPr bwMode="auto">
            <a:xfrm>
              <a:off x="4514428" y="2551891"/>
              <a:ext cx="54831" cy="53735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0 h 40"/>
                <a:gd name="T24" fmla="*/ 0 w 41"/>
                <a:gd name="T25" fmla="*/ 2147483647 h 40"/>
                <a:gd name="T26" fmla="*/ 0 w 41"/>
                <a:gd name="T27" fmla="*/ 2147483647 h 40"/>
                <a:gd name="T28" fmla="*/ 2147483647 w 41"/>
                <a:gd name="T29" fmla="*/ 214748364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40"/>
                <a:gd name="T47" fmla="*/ 41 w 41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8" name="Freeform 726"/>
            <p:cNvSpPr>
              <a:spLocks/>
            </p:cNvSpPr>
            <p:nvPr/>
          </p:nvSpPr>
          <p:spPr bwMode="auto">
            <a:xfrm>
              <a:off x="4569258" y="2659360"/>
              <a:ext cx="75667" cy="43865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2147483647 w 56"/>
                <a:gd name="T11" fmla="*/ 0 h 32"/>
                <a:gd name="T12" fmla="*/ 2147483647 w 56"/>
                <a:gd name="T13" fmla="*/ 0 h 32"/>
                <a:gd name="T14" fmla="*/ 0 w 56"/>
                <a:gd name="T15" fmla="*/ 2147483647 h 32"/>
                <a:gd name="T16" fmla="*/ 0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2147483647 w 56"/>
                <a:gd name="T27" fmla="*/ 2147483647 h 32"/>
                <a:gd name="T28" fmla="*/ 2147483647 w 56"/>
                <a:gd name="T29" fmla="*/ 2147483647 h 32"/>
                <a:gd name="T30" fmla="*/ 2147483647 w 56"/>
                <a:gd name="T31" fmla="*/ 2147483647 h 32"/>
                <a:gd name="T32" fmla="*/ 2147483647 w 56"/>
                <a:gd name="T33" fmla="*/ 2147483647 h 32"/>
                <a:gd name="T34" fmla="*/ 2147483647 w 56"/>
                <a:gd name="T35" fmla="*/ 2147483647 h 32"/>
                <a:gd name="T36" fmla="*/ 2147483647 w 56"/>
                <a:gd name="T37" fmla="*/ 2147483647 h 32"/>
                <a:gd name="T38" fmla="*/ 2147483647 w 56"/>
                <a:gd name="T39" fmla="*/ 2147483647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6"/>
                <a:gd name="T61" fmla="*/ 0 h 32"/>
                <a:gd name="T62" fmla="*/ 56 w 56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9" name="Freeform 727"/>
            <p:cNvSpPr>
              <a:spLocks/>
            </p:cNvSpPr>
            <p:nvPr/>
          </p:nvSpPr>
          <p:spPr bwMode="auto">
            <a:xfrm>
              <a:off x="4514428" y="2551891"/>
              <a:ext cx="54831" cy="53735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2147483647 h 40"/>
                <a:gd name="T24" fmla="*/ 2147483647 w 41"/>
                <a:gd name="T25" fmla="*/ 2147483647 h 40"/>
                <a:gd name="T26" fmla="*/ 2147483647 w 41"/>
                <a:gd name="T27" fmla="*/ 0 h 40"/>
                <a:gd name="T28" fmla="*/ 0 w 41"/>
                <a:gd name="T29" fmla="*/ 2147483647 h 40"/>
                <a:gd name="T30" fmla="*/ 0 w 41"/>
                <a:gd name="T31" fmla="*/ 2147483647 h 40"/>
                <a:gd name="T32" fmla="*/ 0 w 41"/>
                <a:gd name="T33" fmla="*/ 2147483647 h 40"/>
                <a:gd name="T34" fmla="*/ 2147483647 w 41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40"/>
                <a:gd name="T56" fmla="*/ 41 w 41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0" name="Freeform 728"/>
            <p:cNvSpPr>
              <a:spLocks/>
            </p:cNvSpPr>
            <p:nvPr/>
          </p:nvSpPr>
          <p:spPr bwMode="auto">
            <a:xfrm>
              <a:off x="4471660" y="3163803"/>
              <a:ext cx="269768" cy="203971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0 h 152"/>
                <a:gd name="T28" fmla="*/ 2147483647 w 201"/>
                <a:gd name="T29" fmla="*/ 2147483647 h 152"/>
                <a:gd name="T30" fmla="*/ 2147483647 w 201"/>
                <a:gd name="T31" fmla="*/ 2147483647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0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2147483647 w 201"/>
                <a:gd name="T45" fmla="*/ 2147483647 h 152"/>
                <a:gd name="T46" fmla="*/ 2147483647 w 201"/>
                <a:gd name="T47" fmla="*/ 2147483647 h 1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01"/>
                <a:gd name="T73" fmla="*/ 0 h 152"/>
                <a:gd name="T74" fmla="*/ 201 w 201"/>
                <a:gd name="T75" fmla="*/ 152 h 1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1" name="Freeform 729"/>
            <p:cNvSpPr>
              <a:spLocks/>
            </p:cNvSpPr>
            <p:nvPr/>
          </p:nvSpPr>
          <p:spPr bwMode="auto">
            <a:xfrm>
              <a:off x="4256723" y="3142968"/>
              <a:ext cx="279637" cy="257704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0 h 192"/>
                <a:gd name="T24" fmla="*/ 2147483647 w 208"/>
                <a:gd name="T25" fmla="*/ 0 h 192"/>
                <a:gd name="T26" fmla="*/ 2147483647 w 208"/>
                <a:gd name="T27" fmla="*/ 2147483647 h 192"/>
                <a:gd name="T28" fmla="*/ 2147483647 w 208"/>
                <a:gd name="T29" fmla="*/ 2147483647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0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2147483647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192"/>
                <a:gd name="T101" fmla="*/ 208 w 208"/>
                <a:gd name="T102" fmla="*/ 192 h 19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192">
                  <a:moveTo>
                    <a:pt x="96" y="176"/>
                  </a:moveTo>
                  <a:lnTo>
                    <a:pt x="112" y="160"/>
                  </a:lnTo>
                  <a:lnTo>
                    <a:pt x="128" y="144"/>
                  </a:lnTo>
                  <a:lnTo>
                    <a:pt x="152" y="128"/>
                  </a:lnTo>
                  <a:lnTo>
                    <a:pt x="160" y="128"/>
                  </a:lnTo>
                  <a:lnTo>
                    <a:pt x="176" y="128"/>
                  </a:lnTo>
                  <a:lnTo>
                    <a:pt x="200" y="128"/>
                  </a:lnTo>
                  <a:lnTo>
                    <a:pt x="208" y="112"/>
                  </a:lnTo>
                  <a:lnTo>
                    <a:pt x="208" y="80"/>
                  </a:lnTo>
                  <a:lnTo>
                    <a:pt x="200" y="80"/>
                  </a:lnTo>
                  <a:lnTo>
                    <a:pt x="192" y="72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88" y="112"/>
                  </a:lnTo>
                  <a:lnTo>
                    <a:pt x="96" y="120"/>
                  </a:lnTo>
                  <a:lnTo>
                    <a:pt x="80" y="128"/>
                  </a:lnTo>
                  <a:lnTo>
                    <a:pt x="24" y="128"/>
                  </a:lnTo>
                  <a:lnTo>
                    <a:pt x="16" y="120"/>
                  </a:lnTo>
                  <a:lnTo>
                    <a:pt x="0" y="136"/>
                  </a:lnTo>
                  <a:lnTo>
                    <a:pt x="8" y="152"/>
                  </a:lnTo>
                  <a:lnTo>
                    <a:pt x="16" y="168"/>
                  </a:lnTo>
                  <a:lnTo>
                    <a:pt x="8" y="168"/>
                  </a:lnTo>
                  <a:lnTo>
                    <a:pt x="24" y="168"/>
                  </a:lnTo>
                  <a:lnTo>
                    <a:pt x="40" y="168"/>
                  </a:lnTo>
                  <a:lnTo>
                    <a:pt x="48" y="176"/>
                  </a:lnTo>
                  <a:lnTo>
                    <a:pt x="56" y="192"/>
                  </a:lnTo>
                  <a:lnTo>
                    <a:pt x="64" y="192"/>
                  </a:lnTo>
                  <a:lnTo>
                    <a:pt x="72" y="192"/>
                  </a:lnTo>
                  <a:lnTo>
                    <a:pt x="80" y="192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96" y="184"/>
                  </a:lnTo>
                  <a:lnTo>
                    <a:pt x="96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2" name="Freeform 730"/>
            <p:cNvSpPr>
              <a:spLocks/>
            </p:cNvSpPr>
            <p:nvPr/>
          </p:nvSpPr>
          <p:spPr bwMode="auto">
            <a:xfrm>
              <a:off x="5170204" y="3378740"/>
              <a:ext cx="161203" cy="225903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0 w 120"/>
                <a:gd name="T25" fmla="*/ 2147483647 h 168"/>
                <a:gd name="T26" fmla="*/ 0 w 120"/>
                <a:gd name="T27" fmla="*/ 2147483647 h 168"/>
                <a:gd name="T28" fmla="*/ 2147483647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0 h 168"/>
                <a:gd name="T40" fmla="*/ 2147483647 w 120"/>
                <a:gd name="T41" fmla="*/ 2147483647 h 1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0"/>
                <a:gd name="T64" fmla="*/ 0 h 168"/>
                <a:gd name="T65" fmla="*/ 120 w 120"/>
                <a:gd name="T66" fmla="*/ 168 h 1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3" name="Freeform 731"/>
            <p:cNvSpPr>
              <a:spLocks/>
            </p:cNvSpPr>
            <p:nvPr/>
          </p:nvSpPr>
          <p:spPr bwMode="auto">
            <a:xfrm>
              <a:off x="4471660" y="3163803"/>
              <a:ext cx="269768" cy="203971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2147483647 h 152"/>
                <a:gd name="T28" fmla="*/ 2147483647 w 201"/>
                <a:gd name="T29" fmla="*/ 2147483647 h 152"/>
                <a:gd name="T30" fmla="*/ 2147483647 w 201"/>
                <a:gd name="T31" fmla="*/ 0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2147483647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0 w 201"/>
                <a:gd name="T45" fmla="*/ 2147483647 h 152"/>
                <a:gd name="T46" fmla="*/ 2147483647 w 201"/>
                <a:gd name="T47" fmla="*/ 2147483647 h 152"/>
                <a:gd name="T48" fmla="*/ 2147483647 w 201"/>
                <a:gd name="T49" fmla="*/ 2147483647 h 152"/>
                <a:gd name="T50" fmla="*/ 2147483647 w 201"/>
                <a:gd name="T51" fmla="*/ 2147483647 h 152"/>
                <a:gd name="T52" fmla="*/ 2147483647 w 201"/>
                <a:gd name="T53" fmla="*/ 2147483647 h 152"/>
                <a:gd name="T54" fmla="*/ 2147483647 w 201"/>
                <a:gd name="T55" fmla="*/ 2147483647 h 152"/>
                <a:gd name="T56" fmla="*/ 2147483647 w 201"/>
                <a:gd name="T57" fmla="*/ 2147483647 h 152"/>
                <a:gd name="T58" fmla="*/ 2147483647 w 201"/>
                <a:gd name="T59" fmla="*/ 2147483647 h 152"/>
                <a:gd name="T60" fmla="*/ 2147483647 w 201"/>
                <a:gd name="T61" fmla="*/ 2147483647 h 152"/>
                <a:gd name="T62" fmla="*/ 2147483647 w 201"/>
                <a:gd name="T63" fmla="*/ 2147483647 h 152"/>
                <a:gd name="T64" fmla="*/ 2147483647 w 201"/>
                <a:gd name="T65" fmla="*/ 2147483647 h 152"/>
                <a:gd name="T66" fmla="*/ 2147483647 w 201"/>
                <a:gd name="T67" fmla="*/ 2147483647 h 152"/>
                <a:gd name="T68" fmla="*/ 2147483647 w 201"/>
                <a:gd name="T69" fmla="*/ 2147483647 h 152"/>
                <a:gd name="T70" fmla="*/ 2147483647 w 201"/>
                <a:gd name="T71" fmla="*/ 2147483647 h 152"/>
                <a:gd name="T72" fmla="*/ 2147483647 w 201"/>
                <a:gd name="T73" fmla="*/ 2147483647 h 152"/>
                <a:gd name="T74" fmla="*/ 2147483647 w 201"/>
                <a:gd name="T75" fmla="*/ 2147483647 h 152"/>
                <a:gd name="T76" fmla="*/ 2147483647 w 201"/>
                <a:gd name="T77" fmla="*/ 2147483647 h 152"/>
                <a:gd name="T78" fmla="*/ 2147483647 w 201"/>
                <a:gd name="T79" fmla="*/ 2147483647 h 152"/>
                <a:gd name="T80" fmla="*/ 2147483647 w 201"/>
                <a:gd name="T81" fmla="*/ 2147483647 h 152"/>
                <a:gd name="T82" fmla="*/ 2147483647 w 201"/>
                <a:gd name="T83" fmla="*/ 2147483647 h 152"/>
                <a:gd name="T84" fmla="*/ 2147483647 w 201"/>
                <a:gd name="T85" fmla="*/ 0 h 152"/>
                <a:gd name="T86" fmla="*/ 2147483647 w 201"/>
                <a:gd name="T87" fmla="*/ 2147483647 h 152"/>
                <a:gd name="T88" fmla="*/ 2147483647 w 201"/>
                <a:gd name="T89" fmla="*/ 2147483647 h 152"/>
                <a:gd name="T90" fmla="*/ 2147483647 w 201"/>
                <a:gd name="T91" fmla="*/ 2147483647 h 152"/>
                <a:gd name="T92" fmla="*/ 2147483647 w 201"/>
                <a:gd name="T93" fmla="*/ 2147483647 h 152"/>
                <a:gd name="T94" fmla="*/ 2147483647 w 201"/>
                <a:gd name="T95" fmla="*/ 2147483647 h 152"/>
                <a:gd name="T96" fmla="*/ 2147483647 w 201"/>
                <a:gd name="T97" fmla="*/ 2147483647 h 152"/>
                <a:gd name="T98" fmla="*/ 0 w 201"/>
                <a:gd name="T99" fmla="*/ 2147483647 h 152"/>
                <a:gd name="T100" fmla="*/ 2147483647 w 201"/>
                <a:gd name="T101" fmla="*/ 2147483647 h 152"/>
                <a:gd name="T102" fmla="*/ 2147483647 w 201"/>
                <a:gd name="T103" fmla="*/ 2147483647 h 152"/>
                <a:gd name="T104" fmla="*/ 2147483647 w 201"/>
                <a:gd name="T105" fmla="*/ 2147483647 h 152"/>
                <a:gd name="T106" fmla="*/ 2147483647 w 201"/>
                <a:gd name="T107" fmla="*/ 2147483647 h 152"/>
                <a:gd name="T108" fmla="*/ 2147483647 w 201"/>
                <a:gd name="T109" fmla="*/ 2147483647 h 1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01"/>
                <a:gd name="T166" fmla="*/ 0 h 152"/>
                <a:gd name="T167" fmla="*/ 201 w 201"/>
                <a:gd name="T168" fmla="*/ 152 h 15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4" name="Freeform 732"/>
            <p:cNvSpPr>
              <a:spLocks/>
            </p:cNvSpPr>
            <p:nvPr/>
          </p:nvSpPr>
          <p:spPr bwMode="auto">
            <a:xfrm>
              <a:off x="5170204" y="3378740"/>
              <a:ext cx="161203" cy="225903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2147483647 w 120"/>
                <a:gd name="T25" fmla="*/ 2147483647 h 168"/>
                <a:gd name="T26" fmla="*/ 0 w 120"/>
                <a:gd name="T27" fmla="*/ 2147483647 h 168"/>
                <a:gd name="T28" fmla="*/ 0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2147483647 h 168"/>
                <a:gd name="T40" fmla="*/ 2147483647 w 120"/>
                <a:gd name="T41" fmla="*/ 0 h 168"/>
                <a:gd name="T42" fmla="*/ 2147483647 w 120"/>
                <a:gd name="T43" fmla="*/ 2147483647 h 16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68"/>
                <a:gd name="T68" fmla="*/ 120 w 120"/>
                <a:gd name="T69" fmla="*/ 168 h 16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5" name="Freeform 733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2147483647 h 64"/>
                <a:gd name="T4" fmla="*/ 0 w 16"/>
                <a:gd name="T5" fmla="*/ 2147483647 h 64"/>
                <a:gd name="T6" fmla="*/ 0 w 16"/>
                <a:gd name="T7" fmla="*/ 2147483647 h 64"/>
                <a:gd name="T8" fmla="*/ 2147483647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6" name="Freeform 734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7" name="Freeform 735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8" name="Freeform 736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0 h 208"/>
                <a:gd name="T24" fmla="*/ 2147483647 w 128"/>
                <a:gd name="T25" fmla="*/ 2147483647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0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2147483647 w 128"/>
                <a:gd name="T41" fmla="*/ 2147483647 h 208"/>
                <a:gd name="T42" fmla="*/ 2147483647 w 128"/>
                <a:gd name="T43" fmla="*/ 2147483647 h 208"/>
                <a:gd name="T44" fmla="*/ 2147483647 w 128"/>
                <a:gd name="T45" fmla="*/ 2147483647 h 2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208"/>
                <a:gd name="T71" fmla="*/ 128 w 128"/>
                <a:gd name="T72" fmla="*/ 208 h 2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  <a:lnTo>
                    <a:pt x="24" y="20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9" name="Freeform 737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0" name="Freeform 738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1" name="Freeform 739"/>
            <p:cNvSpPr>
              <a:spLocks/>
            </p:cNvSpPr>
            <p:nvPr/>
          </p:nvSpPr>
          <p:spPr bwMode="auto">
            <a:xfrm>
              <a:off x="4752394" y="3958850"/>
              <a:ext cx="267574" cy="246738"/>
            </a:xfrm>
            <a:custGeom>
              <a:avLst/>
              <a:gdLst>
                <a:gd name="T0" fmla="*/ 2147483647 w 200"/>
                <a:gd name="T1" fmla="*/ 2147483647 h 184"/>
                <a:gd name="T2" fmla="*/ 2147483647 w 200"/>
                <a:gd name="T3" fmla="*/ 2147483647 h 184"/>
                <a:gd name="T4" fmla="*/ 2147483647 w 200"/>
                <a:gd name="T5" fmla="*/ 0 h 184"/>
                <a:gd name="T6" fmla="*/ 2147483647 w 200"/>
                <a:gd name="T7" fmla="*/ 2147483647 h 184"/>
                <a:gd name="T8" fmla="*/ 2147483647 w 200"/>
                <a:gd name="T9" fmla="*/ 2147483647 h 184"/>
                <a:gd name="T10" fmla="*/ 2147483647 w 200"/>
                <a:gd name="T11" fmla="*/ 2147483647 h 184"/>
                <a:gd name="T12" fmla="*/ 2147483647 w 200"/>
                <a:gd name="T13" fmla="*/ 2147483647 h 184"/>
                <a:gd name="T14" fmla="*/ 2147483647 w 200"/>
                <a:gd name="T15" fmla="*/ 2147483647 h 184"/>
                <a:gd name="T16" fmla="*/ 2147483647 w 200"/>
                <a:gd name="T17" fmla="*/ 2147483647 h 184"/>
                <a:gd name="T18" fmla="*/ 2147483647 w 200"/>
                <a:gd name="T19" fmla="*/ 2147483647 h 184"/>
                <a:gd name="T20" fmla="*/ 2147483647 w 200"/>
                <a:gd name="T21" fmla="*/ 2147483647 h 184"/>
                <a:gd name="T22" fmla="*/ 2147483647 w 200"/>
                <a:gd name="T23" fmla="*/ 2147483647 h 184"/>
                <a:gd name="T24" fmla="*/ 2147483647 w 200"/>
                <a:gd name="T25" fmla="*/ 2147483647 h 184"/>
                <a:gd name="T26" fmla="*/ 2147483647 w 200"/>
                <a:gd name="T27" fmla="*/ 2147483647 h 184"/>
                <a:gd name="T28" fmla="*/ 0 w 200"/>
                <a:gd name="T29" fmla="*/ 2147483647 h 184"/>
                <a:gd name="T30" fmla="*/ 0 w 200"/>
                <a:gd name="T31" fmla="*/ 2147483647 h 184"/>
                <a:gd name="T32" fmla="*/ 2147483647 w 200"/>
                <a:gd name="T33" fmla="*/ 2147483647 h 184"/>
                <a:gd name="T34" fmla="*/ 2147483647 w 200"/>
                <a:gd name="T35" fmla="*/ 2147483647 h 184"/>
                <a:gd name="T36" fmla="*/ 2147483647 w 200"/>
                <a:gd name="T37" fmla="*/ 2147483647 h 184"/>
                <a:gd name="T38" fmla="*/ 2147483647 w 200"/>
                <a:gd name="T39" fmla="*/ 2147483647 h 184"/>
                <a:gd name="T40" fmla="*/ 2147483647 w 200"/>
                <a:gd name="T41" fmla="*/ 2147483647 h 184"/>
                <a:gd name="T42" fmla="*/ 2147483647 w 200"/>
                <a:gd name="T43" fmla="*/ 2147483647 h 184"/>
                <a:gd name="T44" fmla="*/ 2147483647 w 200"/>
                <a:gd name="T45" fmla="*/ 2147483647 h 184"/>
                <a:gd name="T46" fmla="*/ 2147483647 w 200"/>
                <a:gd name="T47" fmla="*/ 2147483647 h 184"/>
                <a:gd name="T48" fmla="*/ 2147483647 w 200"/>
                <a:gd name="T49" fmla="*/ 2147483647 h 184"/>
                <a:gd name="T50" fmla="*/ 2147483647 w 200"/>
                <a:gd name="T51" fmla="*/ 2147483647 h 184"/>
                <a:gd name="T52" fmla="*/ 2147483647 w 200"/>
                <a:gd name="T53" fmla="*/ 2147483647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00"/>
                <a:gd name="T82" fmla="*/ 0 h 184"/>
                <a:gd name="T83" fmla="*/ 200 w 200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00" h="184">
                  <a:moveTo>
                    <a:pt x="192" y="8"/>
                  </a:moveTo>
                  <a:lnTo>
                    <a:pt x="184" y="8"/>
                  </a:lnTo>
                  <a:lnTo>
                    <a:pt x="160" y="0"/>
                  </a:lnTo>
                  <a:lnTo>
                    <a:pt x="136" y="24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64" y="64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32" y="96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44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64" y="176"/>
                  </a:lnTo>
                  <a:lnTo>
                    <a:pt x="96" y="168"/>
                  </a:lnTo>
                  <a:lnTo>
                    <a:pt x="128" y="168"/>
                  </a:lnTo>
                  <a:lnTo>
                    <a:pt x="184" y="104"/>
                  </a:lnTo>
                  <a:lnTo>
                    <a:pt x="200" y="64"/>
                  </a:lnTo>
                  <a:lnTo>
                    <a:pt x="192" y="64"/>
                  </a:lnTo>
                  <a:lnTo>
                    <a:pt x="192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2" name="Freeform 740"/>
            <p:cNvSpPr>
              <a:spLocks/>
            </p:cNvSpPr>
            <p:nvPr/>
          </p:nvSpPr>
          <p:spPr bwMode="auto">
            <a:xfrm>
              <a:off x="4806128" y="3883183"/>
              <a:ext cx="160106" cy="161203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3" name="Freeform 741"/>
            <p:cNvSpPr>
              <a:spLocks/>
            </p:cNvSpPr>
            <p:nvPr/>
          </p:nvSpPr>
          <p:spPr bwMode="auto">
            <a:xfrm>
              <a:off x="4977200" y="3754880"/>
              <a:ext cx="183135" cy="289507"/>
            </a:xfrm>
            <a:custGeom>
              <a:avLst/>
              <a:gdLst>
                <a:gd name="T0" fmla="*/ 2147483647 w 136"/>
                <a:gd name="T1" fmla="*/ 2147483647 h 216"/>
                <a:gd name="T2" fmla="*/ 2147483647 w 136"/>
                <a:gd name="T3" fmla="*/ 2147483647 h 216"/>
                <a:gd name="T4" fmla="*/ 2147483647 w 136"/>
                <a:gd name="T5" fmla="*/ 2147483647 h 216"/>
                <a:gd name="T6" fmla="*/ 2147483647 w 136"/>
                <a:gd name="T7" fmla="*/ 2147483647 h 216"/>
                <a:gd name="T8" fmla="*/ 2147483647 w 136"/>
                <a:gd name="T9" fmla="*/ 2147483647 h 216"/>
                <a:gd name="T10" fmla="*/ 2147483647 w 136"/>
                <a:gd name="T11" fmla="*/ 2147483647 h 216"/>
                <a:gd name="T12" fmla="*/ 2147483647 w 136"/>
                <a:gd name="T13" fmla="*/ 2147483647 h 216"/>
                <a:gd name="T14" fmla="*/ 2147483647 w 136"/>
                <a:gd name="T15" fmla="*/ 2147483647 h 216"/>
                <a:gd name="T16" fmla="*/ 2147483647 w 136"/>
                <a:gd name="T17" fmla="*/ 2147483647 h 216"/>
                <a:gd name="T18" fmla="*/ 0 w 136"/>
                <a:gd name="T19" fmla="*/ 2147483647 h 216"/>
                <a:gd name="T20" fmla="*/ 2147483647 w 136"/>
                <a:gd name="T21" fmla="*/ 2147483647 h 216"/>
                <a:gd name="T22" fmla="*/ 0 w 136"/>
                <a:gd name="T23" fmla="*/ 2147483647 h 216"/>
                <a:gd name="T24" fmla="*/ 2147483647 w 136"/>
                <a:gd name="T25" fmla="*/ 2147483647 h 216"/>
                <a:gd name="T26" fmla="*/ 2147483647 w 136"/>
                <a:gd name="T27" fmla="*/ 2147483647 h 216"/>
                <a:gd name="T28" fmla="*/ 2147483647 w 136"/>
                <a:gd name="T29" fmla="*/ 2147483647 h 216"/>
                <a:gd name="T30" fmla="*/ 2147483647 w 136"/>
                <a:gd name="T31" fmla="*/ 2147483647 h 216"/>
                <a:gd name="T32" fmla="*/ 2147483647 w 136"/>
                <a:gd name="T33" fmla="*/ 2147483647 h 216"/>
                <a:gd name="T34" fmla="*/ 2147483647 w 136"/>
                <a:gd name="T35" fmla="*/ 2147483647 h 216"/>
                <a:gd name="T36" fmla="*/ 2147483647 w 136"/>
                <a:gd name="T37" fmla="*/ 2147483647 h 216"/>
                <a:gd name="T38" fmla="*/ 2147483647 w 136"/>
                <a:gd name="T39" fmla="*/ 2147483647 h 216"/>
                <a:gd name="T40" fmla="*/ 2147483647 w 136"/>
                <a:gd name="T41" fmla="*/ 2147483647 h 216"/>
                <a:gd name="T42" fmla="*/ 2147483647 w 136"/>
                <a:gd name="T43" fmla="*/ 2147483647 h 216"/>
                <a:gd name="T44" fmla="*/ 2147483647 w 136"/>
                <a:gd name="T45" fmla="*/ 2147483647 h 216"/>
                <a:gd name="T46" fmla="*/ 2147483647 w 136"/>
                <a:gd name="T47" fmla="*/ 2147483647 h 216"/>
                <a:gd name="T48" fmla="*/ 2147483647 w 136"/>
                <a:gd name="T49" fmla="*/ 2147483647 h 216"/>
                <a:gd name="T50" fmla="*/ 2147483647 w 136"/>
                <a:gd name="T51" fmla="*/ 2147483647 h 216"/>
                <a:gd name="T52" fmla="*/ 2147483647 w 136"/>
                <a:gd name="T53" fmla="*/ 2147483647 h 216"/>
                <a:gd name="T54" fmla="*/ 2147483647 w 136"/>
                <a:gd name="T55" fmla="*/ 2147483647 h 216"/>
                <a:gd name="T56" fmla="*/ 2147483647 w 136"/>
                <a:gd name="T57" fmla="*/ 2147483647 h 216"/>
                <a:gd name="T58" fmla="*/ 2147483647 w 136"/>
                <a:gd name="T59" fmla="*/ 0 h 216"/>
                <a:gd name="T60" fmla="*/ 2147483647 w 136"/>
                <a:gd name="T61" fmla="*/ 2147483647 h 216"/>
                <a:gd name="T62" fmla="*/ 2147483647 w 136"/>
                <a:gd name="T63" fmla="*/ 2147483647 h 2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6"/>
                <a:gd name="T97" fmla="*/ 0 h 216"/>
                <a:gd name="T98" fmla="*/ 136 w 136"/>
                <a:gd name="T99" fmla="*/ 216 h 2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6" h="216">
                  <a:moveTo>
                    <a:pt x="88" y="8"/>
                  </a:moveTo>
                  <a:lnTo>
                    <a:pt x="64" y="16"/>
                  </a:lnTo>
                  <a:lnTo>
                    <a:pt x="64" y="32"/>
                  </a:lnTo>
                  <a:lnTo>
                    <a:pt x="72" y="56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32" y="48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32" y="80"/>
                  </a:lnTo>
                  <a:lnTo>
                    <a:pt x="32" y="96"/>
                  </a:lnTo>
                  <a:lnTo>
                    <a:pt x="32" y="112"/>
                  </a:lnTo>
                  <a:lnTo>
                    <a:pt x="24" y="144"/>
                  </a:lnTo>
                  <a:lnTo>
                    <a:pt x="16" y="160"/>
                  </a:lnTo>
                  <a:lnTo>
                    <a:pt x="24" y="160"/>
                  </a:lnTo>
                  <a:lnTo>
                    <a:pt x="24" y="216"/>
                  </a:lnTo>
                  <a:lnTo>
                    <a:pt x="32" y="216"/>
                  </a:lnTo>
                  <a:lnTo>
                    <a:pt x="32" y="208"/>
                  </a:lnTo>
                  <a:lnTo>
                    <a:pt x="64" y="184"/>
                  </a:lnTo>
                  <a:lnTo>
                    <a:pt x="72" y="160"/>
                  </a:lnTo>
                  <a:lnTo>
                    <a:pt x="64" y="128"/>
                  </a:lnTo>
                  <a:lnTo>
                    <a:pt x="80" y="104"/>
                  </a:lnTo>
                  <a:lnTo>
                    <a:pt x="120" y="80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28" y="16"/>
                  </a:lnTo>
                  <a:lnTo>
                    <a:pt x="128" y="0"/>
                  </a:lnTo>
                  <a:lnTo>
                    <a:pt x="120" y="8"/>
                  </a:lnTo>
                  <a:lnTo>
                    <a:pt x="8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4" name="Freeform 742"/>
            <p:cNvSpPr>
              <a:spLocks/>
            </p:cNvSpPr>
            <p:nvPr/>
          </p:nvSpPr>
          <p:spPr bwMode="auto">
            <a:xfrm>
              <a:off x="4977200" y="3593677"/>
              <a:ext cx="172169" cy="182038"/>
            </a:xfrm>
            <a:custGeom>
              <a:avLst/>
              <a:gdLst>
                <a:gd name="T0" fmla="*/ 2147483647 w 128"/>
                <a:gd name="T1" fmla="*/ 2147483647 h 136"/>
                <a:gd name="T2" fmla="*/ 2147483647 w 128"/>
                <a:gd name="T3" fmla="*/ 0 h 136"/>
                <a:gd name="T4" fmla="*/ 2147483647 w 128"/>
                <a:gd name="T5" fmla="*/ 0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0 h 136"/>
                <a:gd name="T14" fmla="*/ 0 w 128"/>
                <a:gd name="T15" fmla="*/ 0 h 136"/>
                <a:gd name="T16" fmla="*/ 2147483647 w 128"/>
                <a:gd name="T17" fmla="*/ 2147483647 h 136"/>
                <a:gd name="T18" fmla="*/ 0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2147483647 w 128"/>
                <a:gd name="T33" fmla="*/ 2147483647 h 136"/>
                <a:gd name="T34" fmla="*/ 2147483647 w 128"/>
                <a:gd name="T35" fmla="*/ 2147483647 h 136"/>
                <a:gd name="T36" fmla="*/ 2147483647 w 128"/>
                <a:gd name="T37" fmla="*/ 2147483647 h 136"/>
                <a:gd name="T38" fmla="*/ 2147483647 w 128"/>
                <a:gd name="T39" fmla="*/ 2147483647 h 136"/>
                <a:gd name="T40" fmla="*/ 2147483647 w 128"/>
                <a:gd name="T41" fmla="*/ 2147483647 h 136"/>
                <a:gd name="T42" fmla="*/ 2147483647 w 128"/>
                <a:gd name="T43" fmla="*/ 2147483647 h 136"/>
                <a:gd name="T44" fmla="*/ 2147483647 w 128"/>
                <a:gd name="T45" fmla="*/ 2147483647 h 136"/>
                <a:gd name="T46" fmla="*/ 2147483647 w 128"/>
                <a:gd name="T47" fmla="*/ 2147483647 h 136"/>
                <a:gd name="T48" fmla="*/ 2147483647 w 128"/>
                <a:gd name="T49" fmla="*/ 2147483647 h 1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136"/>
                <a:gd name="T77" fmla="*/ 128 w 128"/>
                <a:gd name="T78" fmla="*/ 136 h 1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136">
                  <a:moveTo>
                    <a:pt x="96" y="24"/>
                  </a:moveTo>
                  <a:lnTo>
                    <a:pt x="56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72"/>
                  </a:lnTo>
                  <a:lnTo>
                    <a:pt x="16" y="96"/>
                  </a:lnTo>
                  <a:lnTo>
                    <a:pt x="32" y="104"/>
                  </a:lnTo>
                  <a:lnTo>
                    <a:pt x="56" y="104"/>
                  </a:lnTo>
                  <a:lnTo>
                    <a:pt x="56" y="112"/>
                  </a:lnTo>
                  <a:lnTo>
                    <a:pt x="64" y="136"/>
                  </a:lnTo>
                  <a:lnTo>
                    <a:pt x="88" y="128"/>
                  </a:lnTo>
                  <a:lnTo>
                    <a:pt x="120" y="128"/>
                  </a:lnTo>
                  <a:lnTo>
                    <a:pt x="128" y="120"/>
                  </a:lnTo>
                  <a:lnTo>
                    <a:pt x="120" y="112"/>
                  </a:lnTo>
                  <a:lnTo>
                    <a:pt x="120" y="72"/>
                  </a:lnTo>
                  <a:lnTo>
                    <a:pt x="112" y="56"/>
                  </a:lnTo>
                  <a:lnTo>
                    <a:pt x="120" y="48"/>
                  </a:lnTo>
                  <a:lnTo>
                    <a:pt x="96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5" name="Freeform 743"/>
            <p:cNvSpPr>
              <a:spLocks/>
            </p:cNvSpPr>
            <p:nvPr/>
          </p:nvSpPr>
          <p:spPr bwMode="auto">
            <a:xfrm>
              <a:off x="4676727" y="3679213"/>
              <a:ext cx="203971" cy="203971"/>
            </a:xfrm>
            <a:custGeom>
              <a:avLst/>
              <a:gdLst>
                <a:gd name="T0" fmla="*/ 2147483647 w 152"/>
                <a:gd name="T1" fmla="*/ 2147483647 h 152"/>
                <a:gd name="T2" fmla="*/ 2147483647 w 152"/>
                <a:gd name="T3" fmla="*/ 2147483647 h 152"/>
                <a:gd name="T4" fmla="*/ 2147483647 w 152"/>
                <a:gd name="T5" fmla="*/ 2147483647 h 152"/>
                <a:gd name="T6" fmla="*/ 2147483647 w 152"/>
                <a:gd name="T7" fmla="*/ 2147483647 h 152"/>
                <a:gd name="T8" fmla="*/ 2147483647 w 152"/>
                <a:gd name="T9" fmla="*/ 2147483647 h 152"/>
                <a:gd name="T10" fmla="*/ 2147483647 w 152"/>
                <a:gd name="T11" fmla="*/ 2147483647 h 152"/>
                <a:gd name="T12" fmla="*/ 2147483647 w 152"/>
                <a:gd name="T13" fmla="*/ 2147483647 h 152"/>
                <a:gd name="T14" fmla="*/ 2147483647 w 152"/>
                <a:gd name="T15" fmla="*/ 2147483647 h 152"/>
                <a:gd name="T16" fmla="*/ 2147483647 w 152"/>
                <a:gd name="T17" fmla="*/ 2147483647 h 152"/>
                <a:gd name="T18" fmla="*/ 2147483647 w 152"/>
                <a:gd name="T19" fmla="*/ 2147483647 h 152"/>
                <a:gd name="T20" fmla="*/ 2147483647 w 152"/>
                <a:gd name="T21" fmla="*/ 2147483647 h 152"/>
                <a:gd name="T22" fmla="*/ 2147483647 w 152"/>
                <a:gd name="T23" fmla="*/ 2147483647 h 152"/>
                <a:gd name="T24" fmla="*/ 2147483647 w 152"/>
                <a:gd name="T25" fmla="*/ 2147483647 h 152"/>
                <a:gd name="T26" fmla="*/ 2147483647 w 152"/>
                <a:gd name="T27" fmla="*/ 2147483647 h 152"/>
                <a:gd name="T28" fmla="*/ 2147483647 w 152"/>
                <a:gd name="T29" fmla="*/ 2147483647 h 152"/>
                <a:gd name="T30" fmla="*/ 2147483647 w 152"/>
                <a:gd name="T31" fmla="*/ 2147483647 h 152"/>
                <a:gd name="T32" fmla="*/ 2147483647 w 152"/>
                <a:gd name="T33" fmla="*/ 0 h 152"/>
                <a:gd name="T34" fmla="*/ 2147483647 w 152"/>
                <a:gd name="T35" fmla="*/ 0 h 152"/>
                <a:gd name="T36" fmla="*/ 0 w 152"/>
                <a:gd name="T37" fmla="*/ 2147483647 h 152"/>
                <a:gd name="T38" fmla="*/ 2147483647 w 152"/>
                <a:gd name="T39" fmla="*/ 2147483647 h 152"/>
                <a:gd name="T40" fmla="*/ 2147483647 w 152"/>
                <a:gd name="T41" fmla="*/ 2147483647 h 152"/>
                <a:gd name="T42" fmla="*/ 0 w 152"/>
                <a:gd name="T43" fmla="*/ 2147483647 h 152"/>
                <a:gd name="T44" fmla="*/ 0 w 152"/>
                <a:gd name="T45" fmla="*/ 2147483647 h 152"/>
                <a:gd name="T46" fmla="*/ 2147483647 w 152"/>
                <a:gd name="T47" fmla="*/ 2147483647 h 152"/>
                <a:gd name="T48" fmla="*/ 2147483647 w 152"/>
                <a:gd name="T49" fmla="*/ 2147483647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52"/>
                <a:gd name="T76" fmla="*/ 0 h 152"/>
                <a:gd name="T77" fmla="*/ 152 w 152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52" h="152">
                  <a:moveTo>
                    <a:pt x="16" y="144"/>
                  </a:moveTo>
                  <a:lnTo>
                    <a:pt x="72" y="144"/>
                  </a:lnTo>
                  <a:lnTo>
                    <a:pt x="80" y="152"/>
                  </a:lnTo>
                  <a:lnTo>
                    <a:pt x="112" y="152"/>
                  </a:lnTo>
                  <a:lnTo>
                    <a:pt x="136" y="144"/>
                  </a:lnTo>
                  <a:lnTo>
                    <a:pt x="128" y="128"/>
                  </a:lnTo>
                  <a:lnTo>
                    <a:pt x="128" y="88"/>
                  </a:lnTo>
                  <a:lnTo>
                    <a:pt x="152" y="80"/>
                  </a:lnTo>
                  <a:lnTo>
                    <a:pt x="152" y="64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28" y="64"/>
                  </a:lnTo>
                  <a:lnTo>
                    <a:pt x="120" y="16"/>
                  </a:lnTo>
                  <a:lnTo>
                    <a:pt x="96" y="16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56"/>
                  </a:lnTo>
                  <a:lnTo>
                    <a:pt x="16" y="80"/>
                  </a:lnTo>
                  <a:lnTo>
                    <a:pt x="0" y="11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6" name="Freeform 744"/>
            <p:cNvSpPr>
              <a:spLocks/>
            </p:cNvSpPr>
            <p:nvPr/>
          </p:nvSpPr>
          <p:spPr bwMode="auto">
            <a:xfrm>
              <a:off x="4676727" y="3486208"/>
              <a:ext cx="311439" cy="311439"/>
            </a:xfrm>
            <a:custGeom>
              <a:avLst/>
              <a:gdLst>
                <a:gd name="T0" fmla="*/ 2147483647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2147483647 h 232"/>
                <a:gd name="T10" fmla="*/ 2147483647 w 232"/>
                <a:gd name="T11" fmla="*/ 2147483647 h 232"/>
                <a:gd name="T12" fmla="*/ 0 w 232"/>
                <a:gd name="T13" fmla="*/ 2147483647 h 232"/>
                <a:gd name="T14" fmla="*/ 0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2147483647 w 232"/>
                <a:gd name="T39" fmla="*/ 2147483647 h 232"/>
                <a:gd name="T40" fmla="*/ 2147483647 w 232"/>
                <a:gd name="T41" fmla="*/ 2147483647 h 232"/>
                <a:gd name="T42" fmla="*/ 2147483647 w 232"/>
                <a:gd name="T43" fmla="*/ 2147483647 h 232"/>
                <a:gd name="T44" fmla="*/ 2147483647 w 232"/>
                <a:gd name="T45" fmla="*/ 2147483647 h 232"/>
                <a:gd name="T46" fmla="*/ 2147483647 w 232"/>
                <a:gd name="T47" fmla="*/ 2147483647 h 232"/>
                <a:gd name="T48" fmla="*/ 2147483647 w 232"/>
                <a:gd name="T49" fmla="*/ 2147483647 h 232"/>
                <a:gd name="T50" fmla="*/ 2147483647 w 232"/>
                <a:gd name="T51" fmla="*/ 2147483647 h 232"/>
                <a:gd name="T52" fmla="*/ 2147483647 w 232"/>
                <a:gd name="T53" fmla="*/ 2147483647 h 232"/>
                <a:gd name="T54" fmla="*/ 2147483647 w 232"/>
                <a:gd name="T55" fmla="*/ 2147483647 h 232"/>
                <a:gd name="T56" fmla="*/ 2147483647 w 232"/>
                <a:gd name="T57" fmla="*/ 2147483647 h 232"/>
                <a:gd name="T58" fmla="*/ 2147483647 w 232"/>
                <a:gd name="T59" fmla="*/ 2147483647 h 232"/>
                <a:gd name="T60" fmla="*/ 2147483647 w 232"/>
                <a:gd name="T61" fmla="*/ 2147483647 h 232"/>
                <a:gd name="T62" fmla="*/ 2147483647 w 232"/>
                <a:gd name="T63" fmla="*/ 2147483647 h 232"/>
                <a:gd name="T64" fmla="*/ 2147483647 w 232"/>
                <a:gd name="T65" fmla="*/ 0 h 232"/>
                <a:gd name="T66" fmla="*/ 2147483647 w 232"/>
                <a:gd name="T67" fmla="*/ 0 h 232"/>
                <a:gd name="T68" fmla="*/ 2147483647 w 232"/>
                <a:gd name="T69" fmla="*/ 2147483647 h 232"/>
                <a:gd name="T70" fmla="*/ 2147483647 w 232"/>
                <a:gd name="T71" fmla="*/ 0 h 232"/>
                <a:gd name="T72" fmla="*/ 2147483647 w 232"/>
                <a:gd name="T73" fmla="*/ 2147483647 h 232"/>
                <a:gd name="T74" fmla="*/ 2147483647 w 232"/>
                <a:gd name="T75" fmla="*/ 2147483647 h 23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32"/>
                <a:gd name="T115" fmla="*/ 0 h 232"/>
                <a:gd name="T116" fmla="*/ 232 w 232"/>
                <a:gd name="T117" fmla="*/ 232 h 23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32" h="232">
                  <a:moveTo>
                    <a:pt x="80" y="24"/>
                  </a:moveTo>
                  <a:lnTo>
                    <a:pt x="72" y="72"/>
                  </a:lnTo>
                  <a:lnTo>
                    <a:pt x="56" y="80"/>
                  </a:lnTo>
                  <a:lnTo>
                    <a:pt x="40" y="112"/>
                  </a:lnTo>
                  <a:lnTo>
                    <a:pt x="24" y="128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16" y="144"/>
                  </a:lnTo>
                  <a:lnTo>
                    <a:pt x="48" y="144"/>
                  </a:lnTo>
                  <a:lnTo>
                    <a:pt x="72" y="168"/>
                  </a:lnTo>
                  <a:lnTo>
                    <a:pt x="80" y="168"/>
                  </a:lnTo>
                  <a:lnTo>
                    <a:pt x="96" y="160"/>
                  </a:lnTo>
                  <a:lnTo>
                    <a:pt x="120" y="160"/>
                  </a:lnTo>
                  <a:lnTo>
                    <a:pt x="128" y="208"/>
                  </a:lnTo>
                  <a:lnTo>
                    <a:pt x="152" y="208"/>
                  </a:lnTo>
                  <a:lnTo>
                    <a:pt x="168" y="208"/>
                  </a:lnTo>
                  <a:lnTo>
                    <a:pt x="192" y="224"/>
                  </a:lnTo>
                  <a:lnTo>
                    <a:pt x="216" y="232"/>
                  </a:lnTo>
                  <a:lnTo>
                    <a:pt x="216" y="224"/>
                  </a:lnTo>
                  <a:lnTo>
                    <a:pt x="208" y="208"/>
                  </a:lnTo>
                  <a:lnTo>
                    <a:pt x="208" y="200"/>
                  </a:lnTo>
                  <a:lnTo>
                    <a:pt x="216" y="176"/>
                  </a:lnTo>
                  <a:lnTo>
                    <a:pt x="224" y="168"/>
                  </a:lnTo>
                  <a:lnTo>
                    <a:pt x="216" y="144"/>
                  </a:lnTo>
                  <a:lnTo>
                    <a:pt x="216" y="120"/>
                  </a:lnTo>
                  <a:lnTo>
                    <a:pt x="208" y="96"/>
                  </a:lnTo>
                  <a:lnTo>
                    <a:pt x="216" y="72"/>
                  </a:lnTo>
                  <a:lnTo>
                    <a:pt x="232" y="40"/>
                  </a:lnTo>
                  <a:lnTo>
                    <a:pt x="232" y="16"/>
                  </a:lnTo>
                  <a:lnTo>
                    <a:pt x="224" y="8"/>
                  </a:lnTo>
                  <a:lnTo>
                    <a:pt x="200" y="8"/>
                  </a:lnTo>
                  <a:lnTo>
                    <a:pt x="192" y="0"/>
                  </a:lnTo>
                  <a:lnTo>
                    <a:pt x="160" y="0"/>
                  </a:lnTo>
                  <a:lnTo>
                    <a:pt x="128" y="8"/>
                  </a:lnTo>
                  <a:lnTo>
                    <a:pt x="104" y="0"/>
                  </a:lnTo>
                  <a:lnTo>
                    <a:pt x="80" y="8"/>
                  </a:lnTo>
                  <a:lnTo>
                    <a:pt x="8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7" name="Freeform 745"/>
            <p:cNvSpPr>
              <a:spLocks/>
            </p:cNvSpPr>
            <p:nvPr/>
          </p:nvSpPr>
          <p:spPr bwMode="auto">
            <a:xfrm>
              <a:off x="5030934" y="3271271"/>
              <a:ext cx="246738" cy="236869"/>
            </a:xfrm>
            <a:custGeom>
              <a:avLst/>
              <a:gdLst>
                <a:gd name="T0" fmla="*/ 2147483647 w 184"/>
                <a:gd name="T1" fmla="*/ 2147483647 h 176"/>
                <a:gd name="T2" fmla="*/ 2147483647 w 184"/>
                <a:gd name="T3" fmla="*/ 2147483647 h 176"/>
                <a:gd name="T4" fmla="*/ 2147483647 w 184"/>
                <a:gd name="T5" fmla="*/ 2147483647 h 176"/>
                <a:gd name="T6" fmla="*/ 2147483647 w 184"/>
                <a:gd name="T7" fmla="*/ 2147483647 h 176"/>
                <a:gd name="T8" fmla="*/ 2147483647 w 184"/>
                <a:gd name="T9" fmla="*/ 2147483647 h 176"/>
                <a:gd name="T10" fmla="*/ 2147483647 w 184"/>
                <a:gd name="T11" fmla="*/ 2147483647 h 176"/>
                <a:gd name="T12" fmla="*/ 2147483647 w 184"/>
                <a:gd name="T13" fmla="*/ 2147483647 h 176"/>
                <a:gd name="T14" fmla="*/ 2147483647 w 184"/>
                <a:gd name="T15" fmla="*/ 2147483647 h 176"/>
                <a:gd name="T16" fmla="*/ 2147483647 w 184"/>
                <a:gd name="T17" fmla="*/ 2147483647 h 176"/>
                <a:gd name="T18" fmla="*/ 2147483647 w 184"/>
                <a:gd name="T19" fmla="*/ 2147483647 h 176"/>
                <a:gd name="T20" fmla="*/ 2147483647 w 184"/>
                <a:gd name="T21" fmla="*/ 2147483647 h 176"/>
                <a:gd name="T22" fmla="*/ 2147483647 w 184"/>
                <a:gd name="T23" fmla="*/ 2147483647 h 176"/>
                <a:gd name="T24" fmla="*/ 2147483647 w 184"/>
                <a:gd name="T25" fmla="*/ 2147483647 h 176"/>
                <a:gd name="T26" fmla="*/ 2147483647 w 184"/>
                <a:gd name="T27" fmla="*/ 2147483647 h 176"/>
                <a:gd name="T28" fmla="*/ 2147483647 w 184"/>
                <a:gd name="T29" fmla="*/ 0 h 176"/>
                <a:gd name="T30" fmla="*/ 2147483647 w 184"/>
                <a:gd name="T31" fmla="*/ 0 h 176"/>
                <a:gd name="T32" fmla="*/ 2147483647 w 184"/>
                <a:gd name="T33" fmla="*/ 2147483647 h 176"/>
                <a:gd name="T34" fmla="*/ 2147483647 w 184"/>
                <a:gd name="T35" fmla="*/ 2147483647 h 176"/>
                <a:gd name="T36" fmla="*/ 2147483647 w 184"/>
                <a:gd name="T37" fmla="*/ 2147483647 h 176"/>
                <a:gd name="T38" fmla="*/ 2147483647 w 184"/>
                <a:gd name="T39" fmla="*/ 2147483647 h 176"/>
                <a:gd name="T40" fmla="*/ 2147483647 w 184"/>
                <a:gd name="T41" fmla="*/ 2147483647 h 176"/>
                <a:gd name="T42" fmla="*/ 0 w 184"/>
                <a:gd name="T43" fmla="*/ 2147483647 h 176"/>
                <a:gd name="T44" fmla="*/ 0 w 184"/>
                <a:gd name="T45" fmla="*/ 2147483647 h 176"/>
                <a:gd name="T46" fmla="*/ 2147483647 w 184"/>
                <a:gd name="T47" fmla="*/ 2147483647 h 176"/>
                <a:gd name="T48" fmla="*/ 2147483647 w 184"/>
                <a:gd name="T49" fmla="*/ 2147483647 h 176"/>
                <a:gd name="T50" fmla="*/ 2147483647 w 184"/>
                <a:gd name="T51" fmla="*/ 2147483647 h 176"/>
                <a:gd name="T52" fmla="*/ 2147483647 w 184"/>
                <a:gd name="T53" fmla="*/ 2147483647 h 176"/>
                <a:gd name="T54" fmla="*/ 2147483647 w 184"/>
                <a:gd name="T55" fmla="*/ 2147483647 h 176"/>
                <a:gd name="T56" fmla="*/ 2147483647 w 184"/>
                <a:gd name="T57" fmla="*/ 2147483647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4"/>
                <a:gd name="T88" fmla="*/ 0 h 176"/>
                <a:gd name="T89" fmla="*/ 184 w 184"/>
                <a:gd name="T90" fmla="*/ 176 h 1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4" h="176">
                  <a:moveTo>
                    <a:pt x="88" y="176"/>
                  </a:moveTo>
                  <a:lnTo>
                    <a:pt x="96" y="176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28" y="168"/>
                  </a:lnTo>
                  <a:lnTo>
                    <a:pt x="152" y="160"/>
                  </a:lnTo>
                  <a:lnTo>
                    <a:pt x="184" y="128"/>
                  </a:lnTo>
                  <a:lnTo>
                    <a:pt x="160" y="120"/>
                  </a:lnTo>
                  <a:lnTo>
                    <a:pt x="128" y="104"/>
                  </a:lnTo>
                  <a:lnTo>
                    <a:pt x="120" y="96"/>
                  </a:lnTo>
                  <a:lnTo>
                    <a:pt x="136" y="88"/>
                  </a:lnTo>
                  <a:lnTo>
                    <a:pt x="128" y="80"/>
                  </a:lnTo>
                  <a:lnTo>
                    <a:pt x="96" y="32"/>
                  </a:lnTo>
                  <a:lnTo>
                    <a:pt x="80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8"/>
                  </a:lnTo>
                  <a:lnTo>
                    <a:pt x="40" y="56"/>
                  </a:lnTo>
                  <a:lnTo>
                    <a:pt x="32" y="80"/>
                  </a:lnTo>
                  <a:lnTo>
                    <a:pt x="16" y="96"/>
                  </a:lnTo>
                  <a:lnTo>
                    <a:pt x="8" y="120"/>
                  </a:lnTo>
                  <a:lnTo>
                    <a:pt x="0" y="120"/>
                  </a:lnTo>
                  <a:lnTo>
                    <a:pt x="0" y="128"/>
                  </a:lnTo>
                  <a:lnTo>
                    <a:pt x="16" y="144"/>
                  </a:lnTo>
                  <a:lnTo>
                    <a:pt x="24" y="152"/>
                  </a:lnTo>
                  <a:lnTo>
                    <a:pt x="32" y="160"/>
                  </a:lnTo>
                  <a:lnTo>
                    <a:pt x="32" y="168"/>
                  </a:lnTo>
                  <a:lnTo>
                    <a:pt x="48" y="168"/>
                  </a:lnTo>
                  <a:lnTo>
                    <a:pt x="88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8" name="Freeform 746"/>
            <p:cNvSpPr>
              <a:spLocks/>
            </p:cNvSpPr>
            <p:nvPr/>
          </p:nvSpPr>
          <p:spPr bwMode="auto">
            <a:xfrm>
              <a:off x="5041900" y="3497174"/>
              <a:ext cx="139270" cy="161203"/>
            </a:xfrm>
            <a:custGeom>
              <a:avLst/>
              <a:gdLst>
                <a:gd name="T0" fmla="*/ 2147483647 w 104"/>
                <a:gd name="T1" fmla="*/ 2147483647 h 120"/>
                <a:gd name="T2" fmla="*/ 2147483647 w 104"/>
                <a:gd name="T3" fmla="*/ 2147483647 h 120"/>
                <a:gd name="T4" fmla="*/ 2147483647 w 104"/>
                <a:gd name="T5" fmla="*/ 2147483647 h 120"/>
                <a:gd name="T6" fmla="*/ 2147483647 w 104"/>
                <a:gd name="T7" fmla="*/ 2147483647 h 120"/>
                <a:gd name="T8" fmla="*/ 2147483647 w 104"/>
                <a:gd name="T9" fmla="*/ 2147483647 h 120"/>
                <a:gd name="T10" fmla="*/ 2147483647 w 104"/>
                <a:gd name="T11" fmla="*/ 2147483647 h 120"/>
                <a:gd name="T12" fmla="*/ 2147483647 w 104"/>
                <a:gd name="T13" fmla="*/ 0 h 120"/>
                <a:gd name="T14" fmla="*/ 2147483647 w 104"/>
                <a:gd name="T15" fmla="*/ 0 h 120"/>
                <a:gd name="T16" fmla="*/ 2147483647 w 104"/>
                <a:gd name="T17" fmla="*/ 0 h 120"/>
                <a:gd name="T18" fmla="*/ 0 w 104"/>
                <a:gd name="T19" fmla="*/ 2147483647 h 120"/>
                <a:gd name="T20" fmla="*/ 2147483647 w 104"/>
                <a:gd name="T21" fmla="*/ 2147483647 h 120"/>
                <a:gd name="T22" fmla="*/ 2147483647 w 104"/>
                <a:gd name="T23" fmla="*/ 2147483647 h 120"/>
                <a:gd name="T24" fmla="*/ 0 w 104"/>
                <a:gd name="T25" fmla="*/ 2147483647 h 120"/>
                <a:gd name="T26" fmla="*/ 2147483647 w 104"/>
                <a:gd name="T27" fmla="*/ 2147483647 h 120"/>
                <a:gd name="T28" fmla="*/ 2147483647 w 104"/>
                <a:gd name="T29" fmla="*/ 2147483647 h 120"/>
                <a:gd name="T30" fmla="*/ 2147483647 w 104"/>
                <a:gd name="T31" fmla="*/ 2147483647 h 120"/>
                <a:gd name="T32" fmla="*/ 2147483647 w 104"/>
                <a:gd name="T33" fmla="*/ 2147483647 h 120"/>
                <a:gd name="T34" fmla="*/ 2147483647 w 104"/>
                <a:gd name="T35" fmla="*/ 2147483647 h 120"/>
                <a:gd name="T36" fmla="*/ 2147483647 w 104"/>
                <a:gd name="T37" fmla="*/ 2147483647 h 120"/>
                <a:gd name="T38" fmla="*/ 2147483647 w 104"/>
                <a:gd name="T39" fmla="*/ 2147483647 h 120"/>
                <a:gd name="T40" fmla="*/ 2147483647 w 104"/>
                <a:gd name="T41" fmla="*/ 2147483647 h 120"/>
                <a:gd name="T42" fmla="*/ 2147483647 w 104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4"/>
                <a:gd name="T67" fmla="*/ 0 h 120"/>
                <a:gd name="T68" fmla="*/ 104 w 104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4" h="120">
                  <a:moveTo>
                    <a:pt x="96" y="24"/>
                  </a:moveTo>
                  <a:lnTo>
                    <a:pt x="104" y="16"/>
                  </a:lnTo>
                  <a:lnTo>
                    <a:pt x="104" y="8"/>
                  </a:lnTo>
                  <a:lnTo>
                    <a:pt x="96" y="8"/>
                  </a:lnTo>
                  <a:lnTo>
                    <a:pt x="88" y="8"/>
                  </a:lnTo>
                  <a:lnTo>
                    <a:pt x="80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48" y="96"/>
                  </a:lnTo>
                  <a:lnTo>
                    <a:pt x="48" y="104"/>
                  </a:lnTo>
                  <a:lnTo>
                    <a:pt x="72" y="120"/>
                  </a:lnTo>
                  <a:lnTo>
                    <a:pt x="72" y="112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96" y="64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9" name="Freeform 747"/>
            <p:cNvSpPr>
              <a:spLocks/>
            </p:cNvSpPr>
            <p:nvPr/>
          </p:nvSpPr>
          <p:spPr bwMode="auto">
            <a:xfrm>
              <a:off x="4891664" y="3840416"/>
              <a:ext cx="128304" cy="129401"/>
            </a:xfrm>
            <a:custGeom>
              <a:avLst/>
              <a:gdLst>
                <a:gd name="T0" fmla="*/ 2147483647 w 96"/>
                <a:gd name="T1" fmla="*/ 2147483647 h 96"/>
                <a:gd name="T2" fmla="*/ 2147483647 w 96"/>
                <a:gd name="T3" fmla="*/ 2147483647 h 96"/>
                <a:gd name="T4" fmla="*/ 2147483647 w 96"/>
                <a:gd name="T5" fmla="*/ 2147483647 h 96"/>
                <a:gd name="T6" fmla="*/ 0 w 96"/>
                <a:gd name="T7" fmla="*/ 2147483647 h 96"/>
                <a:gd name="T8" fmla="*/ 2147483647 w 96"/>
                <a:gd name="T9" fmla="*/ 2147483647 h 96"/>
                <a:gd name="T10" fmla="*/ 2147483647 w 96"/>
                <a:gd name="T11" fmla="*/ 2147483647 h 96"/>
                <a:gd name="T12" fmla="*/ 2147483647 w 96"/>
                <a:gd name="T13" fmla="*/ 2147483647 h 96"/>
                <a:gd name="T14" fmla="*/ 2147483647 w 96"/>
                <a:gd name="T15" fmla="*/ 2147483647 h 96"/>
                <a:gd name="T16" fmla="*/ 2147483647 w 96"/>
                <a:gd name="T17" fmla="*/ 2147483647 h 96"/>
                <a:gd name="T18" fmla="*/ 2147483647 w 96"/>
                <a:gd name="T19" fmla="*/ 2147483647 h 96"/>
                <a:gd name="T20" fmla="*/ 2147483647 w 96"/>
                <a:gd name="T21" fmla="*/ 2147483647 h 96"/>
                <a:gd name="T22" fmla="*/ 2147483647 w 96"/>
                <a:gd name="T23" fmla="*/ 2147483647 h 96"/>
                <a:gd name="T24" fmla="*/ 2147483647 w 96"/>
                <a:gd name="T25" fmla="*/ 2147483647 h 96"/>
                <a:gd name="T26" fmla="*/ 2147483647 w 96"/>
                <a:gd name="T27" fmla="*/ 2147483647 h 96"/>
                <a:gd name="T28" fmla="*/ 2147483647 w 96"/>
                <a:gd name="T29" fmla="*/ 2147483647 h 96"/>
                <a:gd name="T30" fmla="*/ 2147483647 w 96"/>
                <a:gd name="T31" fmla="*/ 0 h 96"/>
                <a:gd name="T32" fmla="*/ 2147483647 w 96"/>
                <a:gd name="T33" fmla="*/ 2147483647 h 96"/>
                <a:gd name="T34" fmla="*/ 2147483647 w 96"/>
                <a:gd name="T35" fmla="*/ 2147483647 h 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6"/>
                <a:gd name="T55" fmla="*/ 0 h 96"/>
                <a:gd name="T56" fmla="*/ 96 w 96"/>
                <a:gd name="T57" fmla="*/ 96 h 9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6" h="96">
                  <a:moveTo>
                    <a:pt x="40" y="24"/>
                  </a:moveTo>
                  <a:lnTo>
                    <a:pt x="24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48"/>
                  </a:lnTo>
                  <a:lnTo>
                    <a:pt x="24" y="64"/>
                  </a:lnTo>
                  <a:lnTo>
                    <a:pt x="32" y="64"/>
                  </a:lnTo>
                  <a:lnTo>
                    <a:pt x="40" y="80"/>
                  </a:lnTo>
                  <a:lnTo>
                    <a:pt x="56" y="88"/>
                  </a:lnTo>
                  <a:lnTo>
                    <a:pt x="80" y="96"/>
                  </a:lnTo>
                  <a:lnTo>
                    <a:pt x="88" y="80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96" y="16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0" name="Freeform 748"/>
            <p:cNvSpPr>
              <a:spLocks/>
            </p:cNvSpPr>
            <p:nvPr/>
          </p:nvSpPr>
          <p:spPr bwMode="auto">
            <a:xfrm>
              <a:off x="4848896" y="3508141"/>
              <a:ext cx="224806" cy="375043"/>
            </a:xfrm>
            <a:custGeom>
              <a:avLst/>
              <a:gdLst>
                <a:gd name="T0" fmla="*/ 2147483647 w 168"/>
                <a:gd name="T1" fmla="*/ 2147483647 h 280"/>
                <a:gd name="T2" fmla="*/ 2147483647 w 168"/>
                <a:gd name="T3" fmla="*/ 2147483647 h 280"/>
                <a:gd name="T4" fmla="*/ 2147483647 w 168"/>
                <a:gd name="T5" fmla="*/ 2147483647 h 280"/>
                <a:gd name="T6" fmla="*/ 2147483647 w 168"/>
                <a:gd name="T7" fmla="*/ 2147483647 h 280"/>
                <a:gd name="T8" fmla="*/ 2147483647 w 168"/>
                <a:gd name="T9" fmla="*/ 2147483647 h 280"/>
                <a:gd name="T10" fmla="*/ 2147483647 w 168"/>
                <a:gd name="T11" fmla="*/ 2147483647 h 280"/>
                <a:gd name="T12" fmla="*/ 2147483647 w 168"/>
                <a:gd name="T13" fmla="*/ 2147483647 h 280"/>
                <a:gd name="T14" fmla="*/ 2147483647 w 168"/>
                <a:gd name="T15" fmla="*/ 2147483647 h 280"/>
                <a:gd name="T16" fmla="*/ 2147483647 w 168"/>
                <a:gd name="T17" fmla="*/ 2147483647 h 280"/>
                <a:gd name="T18" fmla="*/ 2147483647 w 168"/>
                <a:gd name="T19" fmla="*/ 2147483647 h 280"/>
                <a:gd name="T20" fmla="*/ 2147483647 w 168"/>
                <a:gd name="T21" fmla="*/ 2147483647 h 280"/>
                <a:gd name="T22" fmla="*/ 2147483647 w 168"/>
                <a:gd name="T23" fmla="*/ 2147483647 h 280"/>
                <a:gd name="T24" fmla="*/ 2147483647 w 168"/>
                <a:gd name="T25" fmla="*/ 2147483647 h 280"/>
                <a:gd name="T26" fmla="*/ 2147483647 w 168"/>
                <a:gd name="T27" fmla="*/ 2147483647 h 280"/>
                <a:gd name="T28" fmla="*/ 2147483647 w 168"/>
                <a:gd name="T29" fmla="*/ 2147483647 h 280"/>
                <a:gd name="T30" fmla="*/ 0 w 168"/>
                <a:gd name="T31" fmla="*/ 2147483647 h 280"/>
                <a:gd name="T32" fmla="*/ 0 w 168"/>
                <a:gd name="T33" fmla="*/ 2147483647 h 280"/>
                <a:gd name="T34" fmla="*/ 2147483647 w 168"/>
                <a:gd name="T35" fmla="*/ 2147483647 h 280"/>
                <a:gd name="T36" fmla="*/ 2147483647 w 168"/>
                <a:gd name="T37" fmla="*/ 2147483647 h 280"/>
                <a:gd name="T38" fmla="*/ 2147483647 w 168"/>
                <a:gd name="T39" fmla="*/ 2147483647 h 280"/>
                <a:gd name="T40" fmla="*/ 2147483647 w 168"/>
                <a:gd name="T41" fmla="*/ 2147483647 h 280"/>
                <a:gd name="T42" fmla="*/ 2147483647 w 168"/>
                <a:gd name="T43" fmla="*/ 2147483647 h 280"/>
                <a:gd name="T44" fmla="*/ 2147483647 w 168"/>
                <a:gd name="T45" fmla="*/ 2147483647 h 280"/>
                <a:gd name="T46" fmla="*/ 2147483647 w 168"/>
                <a:gd name="T47" fmla="*/ 2147483647 h 280"/>
                <a:gd name="T48" fmla="*/ 2147483647 w 168"/>
                <a:gd name="T49" fmla="*/ 2147483647 h 280"/>
                <a:gd name="T50" fmla="*/ 2147483647 w 168"/>
                <a:gd name="T51" fmla="*/ 2147483647 h 280"/>
                <a:gd name="T52" fmla="*/ 2147483647 w 168"/>
                <a:gd name="T53" fmla="*/ 2147483647 h 280"/>
                <a:gd name="T54" fmla="*/ 2147483647 w 168"/>
                <a:gd name="T55" fmla="*/ 2147483647 h 280"/>
                <a:gd name="T56" fmla="*/ 2147483647 w 168"/>
                <a:gd name="T57" fmla="*/ 2147483647 h 280"/>
                <a:gd name="T58" fmla="*/ 2147483647 w 168"/>
                <a:gd name="T59" fmla="*/ 2147483647 h 280"/>
                <a:gd name="T60" fmla="*/ 2147483647 w 168"/>
                <a:gd name="T61" fmla="*/ 2147483647 h 280"/>
                <a:gd name="T62" fmla="*/ 2147483647 w 168"/>
                <a:gd name="T63" fmla="*/ 2147483647 h 280"/>
                <a:gd name="T64" fmla="*/ 2147483647 w 168"/>
                <a:gd name="T65" fmla="*/ 2147483647 h 280"/>
                <a:gd name="T66" fmla="*/ 2147483647 w 168"/>
                <a:gd name="T67" fmla="*/ 2147483647 h 280"/>
                <a:gd name="T68" fmla="*/ 2147483647 w 168"/>
                <a:gd name="T69" fmla="*/ 2147483647 h 280"/>
                <a:gd name="T70" fmla="*/ 2147483647 w 168"/>
                <a:gd name="T71" fmla="*/ 2147483647 h 280"/>
                <a:gd name="T72" fmla="*/ 2147483647 w 168"/>
                <a:gd name="T73" fmla="*/ 2147483647 h 280"/>
                <a:gd name="T74" fmla="*/ 2147483647 w 168"/>
                <a:gd name="T75" fmla="*/ 2147483647 h 280"/>
                <a:gd name="T76" fmla="*/ 2147483647 w 168"/>
                <a:gd name="T77" fmla="*/ 2147483647 h 280"/>
                <a:gd name="T78" fmla="*/ 2147483647 w 168"/>
                <a:gd name="T79" fmla="*/ 2147483647 h 280"/>
                <a:gd name="T80" fmla="*/ 2147483647 w 168"/>
                <a:gd name="T81" fmla="*/ 2147483647 h 280"/>
                <a:gd name="T82" fmla="*/ 2147483647 w 168"/>
                <a:gd name="T83" fmla="*/ 2147483647 h 280"/>
                <a:gd name="T84" fmla="*/ 2147483647 w 168"/>
                <a:gd name="T85" fmla="*/ 2147483647 h 280"/>
                <a:gd name="T86" fmla="*/ 2147483647 w 168"/>
                <a:gd name="T87" fmla="*/ 2147483647 h 280"/>
                <a:gd name="T88" fmla="*/ 2147483647 w 168"/>
                <a:gd name="T89" fmla="*/ 2147483647 h 280"/>
                <a:gd name="T90" fmla="*/ 2147483647 w 168"/>
                <a:gd name="T91" fmla="*/ 2147483647 h 280"/>
                <a:gd name="T92" fmla="*/ 2147483647 w 168"/>
                <a:gd name="T93" fmla="*/ 2147483647 h 280"/>
                <a:gd name="T94" fmla="*/ 2147483647 w 168"/>
                <a:gd name="T95" fmla="*/ 2147483647 h 280"/>
                <a:gd name="T96" fmla="*/ 2147483647 w 168"/>
                <a:gd name="T97" fmla="*/ 2147483647 h 280"/>
                <a:gd name="T98" fmla="*/ 2147483647 w 168"/>
                <a:gd name="T99" fmla="*/ 2147483647 h 280"/>
                <a:gd name="T100" fmla="*/ 2147483647 w 168"/>
                <a:gd name="T101" fmla="*/ 2147483647 h 280"/>
                <a:gd name="T102" fmla="*/ 2147483647 w 168"/>
                <a:gd name="T103" fmla="*/ 2147483647 h 280"/>
                <a:gd name="T104" fmla="*/ 2147483647 w 168"/>
                <a:gd name="T105" fmla="*/ 0 h 280"/>
                <a:gd name="T106" fmla="*/ 2147483647 w 168"/>
                <a:gd name="T107" fmla="*/ 0 h 280"/>
                <a:gd name="T108" fmla="*/ 2147483647 w 168"/>
                <a:gd name="T109" fmla="*/ 2147483647 h 280"/>
                <a:gd name="T110" fmla="*/ 2147483647 w 168"/>
                <a:gd name="T111" fmla="*/ 0 h 280"/>
                <a:gd name="T112" fmla="*/ 2147483647 w 168"/>
                <a:gd name="T113" fmla="*/ 2147483647 h 28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8"/>
                <a:gd name="T172" fmla="*/ 0 h 280"/>
                <a:gd name="T173" fmla="*/ 168 w 168"/>
                <a:gd name="T174" fmla="*/ 280 h 28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8" h="280">
                  <a:moveTo>
                    <a:pt x="104" y="24"/>
                  </a:moveTo>
                  <a:lnTo>
                    <a:pt x="88" y="56"/>
                  </a:lnTo>
                  <a:lnTo>
                    <a:pt x="80" y="80"/>
                  </a:lnTo>
                  <a:lnTo>
                    <a:pt x="88" y="104"/>
                  </a:lnTo>
                  <a:lnTo>
                    <a:pt x="88" y="128"/>
                  </a:lnTo>
                  <a:lnTo>
                    <a:pt x="96" y="152"/>
                  </a:lnTo>
                  <a:lnTo>
                    <a:pt x="88" y="160"/>
                  </a:lnTo>
                  <a:lnTo>
                    <a:pt x="80" y="184"/>
                  </a:lnTo>
                  <a:lnTo>
                    <a:pt x="80" y="192"/>
                  </a:lnTo>
                  <a:lnTo>
                    <a:pt x="88" y="208"/>
                  </a:lnTo>
                  <a:lnTo>
                    <a:pt x="88" y="216"/>
                  </a:lnTo>
                  <a:lnTo>
                    <a:pt x="64" y="208"/>
                  </a:lnTo>
                  <a:lnTo>
                    <a:pt x="40" y="192"/>
                  </a:lnTo>
                  <a:lnTo>
                    <a:pt x="24" y="192"/>
                  </a:lnTo>
                  <a:lnTo>
                    <a:pt x="24" y="208"/>
                  </a:lnTo>
                  <a:lnTo>
                    <a:pt x="0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24" y="272"/>
                  </a:lnTo>
                  <a:lnTo>
                    <a:pt x="32" y="280"/>
                  </a:lnTo>
                  <a:lnTo>
                    <a:pt x="24" y="280"/>
                  </a:lnTo>
                  <a:lnTo>
                    <a:pt x="32" y="280"/>
                  </a:lnTo>
                  <a:lnTo>
                    <a:pt x="40" y="280"/>
                  </a:lnTo>
                  <a:lnTo>
                    <a:pt x="56" y="280"/>
                  </a:lnTo>
                  <a:lnTo>
                    <a:pt x="72" y="272"/>
                  </a:lnTo>
                  <a:lnTo>
                    <a:pt x="88" y="256"/>
                  </a:lnTo>
                  <a:lnTo>
                    <a:pt x="96" y="248"/>
                  </a:lnTo>
                  <a:lnTo>
                    <a:pt x="128" y="232"/>
                  </a:lnTo>
                  <a:lnTo>
                    <a:pt x="144" y="240"/>
                  </a:lnTo>
                  <a:lnTo>
                    <a:pt x="152" y="248"/>
                  </a:lnTo>
                  <a:lnTo>
                    <a:pt x="160" y="256"/>
                  </a:lnTo>
                  <a:lnTo>
                    <a:pt x="168" y="248"/>
                  </a:lnTo>
                  <a:lnTo>
                    <a:pt x="168" y="240"/>
                  </a:lnTo>
                  <a:lnTo>
                    <a:pt x="160" y="216"/>
                  </a:lnTo>
                  <a:lnTo>
                    <a:pt x="160" y="200"/>
                  </a:lnTo>
                  <a:lnTo>
                    <a:pt x="152" y="176"/>
                  </a:lnTo>
                  <a:lnTo>
                    <a:pt x="152" y="168"/>
                  </a:lnTo>
                  <a:lnTo>
                    <a:pt x="128" y="168"/>
                  </a:lnTo>
                  <a:lnTo>
                    <a:pt x="112" y="160"/>
                  </a:lnTo>
                  <a:lnTo>
                    <a:pt x="104" y="136"/>
                  </a:lnTo>
                  <a:lnTo>
                    <a:pt x="96" y="104"/>
                  </a:lnTo>
                  <a:lnTo>
                    <a:pt x="104" y="96"/>
                  </a:lnTo>
                  <a:lnTo>
                    <a:pt x="96" y="64"/>
                  </a:lnTo>
                  <a:lnTo>
                    <a:pt x="120" y="64"/>
                  </a:lnTo>
                  <a:lnTo>
                    <a:pt x="128" y="80"/>
                  </a:lnTo>
                  <a:lnTo>
                    <a:pt x="144" y="80"/>
                  </a:lnTo>
                  <a:lnTo>
                    <a:pt x="144" y="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44" y="40"/>
                  </a:lnTo>
                  <a:lnTo>
                    <a:pt x="152" y="24"/>
                  </a:lnTo>
                  <a:lnTo>
                    <a:pt x="152" y="8"/>
                  </a:lnTo>
                  <a:lnTo>
                    <a:pt x="144" y="0"/>
                  </a:lnTo>
                  <a:lnTo>
                    <a:pt x="136" y="0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104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1" name="Freeform 749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2" name="Freeform 750"/>
            <p:cNvSpPr>
              <a:spLocks/>
            </p:cNvSpPr>
            <p:nvPr/>
          </p:nvSpPr>
          <p:spPr bwMode="auto">
            <a:xfrm>
              <a:off x="4797355" y="3883183"/>
              <a:ext cx="160106" cy="161203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3" name="Freeform 751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4" name="Freeform 752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5" name="Freeform 753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6" name="Freeform 754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7" name="Freeform 755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8" name="Freeform 756"/>
            <p:cNvSpPr>
              <a:spLocks/>
            </p:cNvSpPr>
            <p:nvPr/>
          </p:nvSpPr>
          <p:spPr bwMode="auto">
            <a:xfrm>
              <a:off x="4417925" y="3389706"/>
              <a:ext cx="64701" cy="96502"/>
            </a:xfrm>
            <a:custGeom>
              <a:avLst/>
              <a:gdLst>
                <a:gd name="T0" fmla="*/ 2147483647 w 48"/>
                <a:gd name="T1" fmla="*/ 2147483647 h 72"/>
                <a:gd name="T2" fmla="*/ 2147483647 w 48"/>
                <a:gd name="T3" fmla="*/ 0 h 72"/>
                <a:gd name="T4" fmla="*/ 2147483647 w 48"/>
                <a:gd name="T5" fmla="*/ 0 h 72"/>
                <a:gd name="T6" fmla="*/ 0 w 48"/>
                <a:gd name="T7" fmla="*/ 0 h 72"/>
                <a:gd name="T8" fmla="*/ 0 w 48"/>
                <a:gd name="T9" fmla="*/ 2147483647 h 72"/>
                <a:gd name="T10" fmla="*/ 2147483647 w 48"/>
                <a:gd name="T11" fmla="*/ 2147483647 h 72"/>
                <a:gd name="T12" fmla="*/ 0 w 48"/>
                <a:gd name="T13" fmla="*/ 2147483647 h 72"/>
                <a:gd name="T14" fmla="*/ 0 w 48"/>
                <a:gd name="T15" fmla="*/ 2147483647 h 72"/>
                <a:gd name="T16" fmla="*/ 0 w 48"/>
                <a:gd name="T17" fmla="*/ 2147483647 h 72"/>
                <a:gd name="T18" fmla="*/ 2147483647 w 48"/>
                <a:gd name="T19" fmla="*/ 2147483647 h 72"/>
                <a:gd name="T20" fmla="*/ 2147483647 w 48"/>
                <a:gd name="T21" fmla="*/ 2147483647 h 72"/>
                <a:gd name="T22" fmla="*/ 2147483647 w 48"/>
                <a:gd name="T23" fmla="*/ 2147483647 h 72"/>
                <a:gd name="T24" fmla="*/ 2147483647 w 48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8"/>
                <a:gd name="T40" fmla="*/ 0 h 72"/>
                <a:gd name="T41" fmla="*/ 48 w 48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8" h="72">
                  <a:moveTo>
                    <a:pt x="40" y="8"/>
                  </a:moveTo>
                  <a:lnTo>
                    <a:pt x="4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48" y="64"/>
                  </a:lnTo>
                  <a:lnTo>
                    <a:pt x="40" y="24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9" name="Freeform 757"/>
            <p:cNvSpPr>
              <a:spLocks/>
            </p:cNvSpPr>
            <p:nvPr/>
          </p:nvSpPr>
          <p:spPr bwMode="auto">
            <a:xfrm>
              <a:off x="4514428" y="3325006"/>
              <a:ext cx="205068" cy="183135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2147483647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0 w 153"/>
                <a:gd name="T37" fmla="*/ 2147483647 h 136"/>
                <a:gd name="T38" fmla="*/ 0 w 153"/>
                <a:gd name="T39" fmla="*/ 2147483647 h 136"/>
                <a:gd name="T40" fmla="*/ 2147483647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3"/>
                <a:gd name="T79" fmla="*/ 0 h 136"/>
                <a:gd name="T80" fmla="*/ 153 w 153"/>
                <a:gd name="T81" fmla="*/ 136 h 1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0" name="Freeform 758"/>
            <p:cNvSpPr>
              <a:spLocks/>
            </p:cNvSpPr>
            <p:nvPr/>
          </p:nvSpPr>
          <p:spPr bwMode="auto">
            <a:xfrm>
              <a:off x="4719495" y="3389706"/>
              <a:ext cx="214937" cy="129401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0 h 96"/>
                <a:gd name="T38" fmla="*/ 2147483647 w 160"/>
                <a:gd name="T39" fmla="*/ 2147483647 h 96"/>
                <a:gd name="T40" fmla="*/ 2147483647 w 160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96"/>
                <a:gd name="T65" fmla="*/ 160 w 160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1" name="Freeform 759"/>
            <p:cNvSpPr>
              <a:spLocks/>
            </p:cNvSpPr>
            <p:nvPr/>
          </p:nvSpPr>
          <p:spPr bwMode="auto">
            <a:xfrm>
              <a:off x="4514428" y="3325006"/>
              <a:ext cx="205068" cy="183135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0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2147483647 w 153"/>
                <a:gd name="T37" fmla="*/ 2147483647 h 136"/>
                <a:gd name="T38" fmla="*/ 0 w 153"/>
                <a:gd name="T39" fmla="*/ 2147483647 h 136"/>
                <a:gd name="T40" fmla="*/ 0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2147483647 w 153"/>
                <a:gd name="T53" fmla="*/ 2147483647 h 1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3"/>
                <a:gd name="T82" fmla="*/ 0 h 136"/>
                <a:gd name="T83" fmla="*/ 153 w 153"/>
                <a:gd name="T84" fmla="*/ 136 h 1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2" name="Freeform 760"/>
            <p:cNvSpPr>
              <a:spLocks/>
            </p:cNvSpPr>
            <p:nvPr/>
          </p:nvSpPr>
          <p:spPr bwMode="auto">
            <a:xfrm>
              <a:off x="4719495" y="3389706"/>
              <a:ext cx="214937" cy="129401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2147483647 h 96"/>
                <a:gd name="T38" fmla="*/ 2147483647 w 160"/>
                <a:gd name="T39" fmla="*/ 0 h 96"/>
                <a:gd name="T40" fmla="*/ 2147483647 w 160"/>
                <a:gd name="T41" fmla="*/ 2147483647 h 96"/>
                <a:gd name="T42" fmla="*/ 2147483647 w 160"/>
                <a:gd name="T43" fmla="*/ 2147483647 h 9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0"/>
                <a:gd name="T67" fmla="*/ 0 h 96"/>
                <a:gd name="T68" fmla="*/ 160 w 160"/>
                <a:gd name="T69" fmla="*/ 96 h 9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3" name="Freeform 761"/>
            <p:cNvSpPr>
              <a:spLocks/>
            </p:cNvSpPr>
            <p:nvPr/>
          </p:nvSpPr>
          <p:spPr bwMode="auto">
            <a:xfrm>
              <a:off x="4654795" y="3508141"/>
              <a:ext cx="129401" cy="161203"/>
            </a:xfrm>
            <a:custGeom>
              <a:avLst/>
              <a:gdLst>
                <a:gd name="T0" fmla="*/ 2147483647 w 96"/>
                <a:gd name="T1" fmla="*/ 2147483647 h 120"/>
                <a:gd name="T2" fmla="*/ 2147483647 w 96"/>
                <a:gd name="T3" fmla="*/ 2147483647 h 120"/>
                <a:gd name="T4" fmla="*/ 2147483647 w 96"/>
                <a:gd name="T5" fmla="*/ 2147483647 h 120"/>
                <a:gd name="T6" fmla="*/ 2147483647 w 96"/>
                <a:gd name="T7" fmla="*/ 2147483647 h 120"/>
                <a:gd name="T8" fmla="*/ 2147483647 w 96"/>
                <a:gd name="T9" fmla="*/ 2147483647 h 120"/>
                <a:gd name="T10" fmla="*/ 2147483647 w 96"/>
                <a:gd name="T11" fmla="*/ 0 h 120"/>
                <a:gd name="T12" fmla="*/ 2147483647 w 96"/>
                <a:gd name="T13" fmla="*/ 0 h 120"/>
                <a:gd name="T14" fmla="*/ 2147483647 w 96"/>
                <a:gd name="T15" fmla="*/ 2147483647 h 120"/>
                <a:gd name="T16" fmla="*/ 2147483647 w 96"/>
                <a:gd name="T17" fmla="*/ 2147483647 h 120"/>
                <a:gd name="T18" fmla="*/ 2147483647 w 96"/>
                <a:gd name="T19" fmla="*/ 2147483647 h 120"/>
                <a:gd name="T20" fmla="*/ 2147483647 w 96"/>
                <a:gd name="T21" fmla="*/ 2147483647 h 120"/>
                <a:gd name="T22" fmla="*/ 2147483647 w 96"/>
                <a:gd name="T23" fmla="*/ 2147483647 h 120"/>
                <a:gd name="T24" fmla="*/ 2147483647 w 96"/>
                <a:gd name="T25" fmla="*/ 2147483647 h 120"/>
                <a:gd name="T26" fmla="*/ 2147483647 w 96"/>
                <a:gd name="T27" fmla="*/ 2147483647 h 120"/>
                <a:gd name="T28" fmla="*/ 2147483647 w 96"/>
                <a:gd name="T29" fmla="*/ 2147483647 h 120"/>
                <a:gd name="T30" fmla="*/ 2147483647 w 96"/>
                <a:gd name="T31" fmla="*/ 2147483647 h 120"/>
                <a:gd name="T32" fmla="*/ 2147483647 w 96"/>
                <a:gd name="T33" fmla="*/ 2147483647 h 120"/>
                <a:gd name="T34" fmla="*/ 0 w 96"/>
                <a:gd name="T35" fmla="*/ 2147483647 h 120"/>
                <a:gd name="T36" fmla="*/ 2147483647 w 96"/>
                <a:gd name="T37" fmla="*/ 2147483647 h 120"/>
                <a:gd name="T38" fmla="*/ 2147483647 w 96"/>
                <a:gd name="T39" fmla="*/ 2147483647 h 120"/>
                <a:gd name="T40" fmla="*/ 2147483647 w 96"/>
                <a:gd name="T41" fmla="*/ 2147483647 h 120"/>
                <a:gd name="T42" fmla="*/ 2147483647 w 96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120"/>
                <a:gd name="T68" fmla="*/ 96 w 96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120">
                  <a:moveTo>
                    <a:pt x="40" y="112"/>
                  </a:moveTo>
                  <a:lnTo>
                    <a:pt x="56" y="96"/>
                  </a:lnTo>
                  <a:lnTo>
                    <a:pt x="72" y="64"/>
                  </a:lnTo>
                  <a:lnTo>
                    <a:pt x="88" y="56"/>
                  </a:lnTo>
                  <a:lnTo>
                    <a:pt x="96" y="8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16" y="80"/>
                  </a:lnTo>
                  <a:lnTo>
                    <a:pt x="8" y="88"/>
                  </a:lnTo>
                  <a:lnTo>
                    <a:pt x="0" y="96"/>
                  </a:lnTo>
                  <a:lnTo>
                    <a:pt x="8" y="104"/>
                  </a:lnTo>
                  <a:lnTo>
                    <a:pt x="16" y="120"/>
                  </a:lnTo>
                  <a:lnTo>
                    <a:pt x="24" y="112"/>
                  </a:lnTo>
                  <a:lnTo>
                    <a:pt x="40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4" name="Freeform 762"/>
            <p:cNvSpPr>
              <a:spLocks/>
            </p:cNvSpPr>
            <p:nvPr/>
          </p:nvSpPr>
          <p:spPr bwMode="auto">
            <a:xfrm>
              <a:off x="4622993" y="3539943"/>
              <a:ext cx="85536" cy="96502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5" name="Freeform 763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2147483647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0 w 96"/>
                <a:gd name="T31" fmla="*/ 2147483647 h 128"/>
                <a:gd name="T32" fmla="*/ 2147483647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  <a:lnTo>
                    <a:pt x="96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6" name="Freeform 764"/>
            <p:cNvSpPr>
              <a:spLocks/>
            </p:cNvSpPr>
            <p:nvPr/>
          </p:nvSpPr>
          <p:spPr bwMode="auto">
            <a:xfrm>
              <a:off x="4622993" y="3539943"/>
              <a:ext cx="85536" cy="96502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7" name="Freeform 765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8" name="Freeform 766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9" name="Freeform 767"/>
            <p:cNvSpPr>
              <a:spLocks/>
            </p:cNvSpPr>
            <p:nvPr/>
          </p:nvSpPr>
          <p:spPr bwMode="auto">
            <a:xfrm>
              <a:off x="4482626" y="3357905"/>
              <a:ext cx="42768" cy="107468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0 h 80"/>
                <a:gd name="T8" fmla="*/ 2147483647 w 32"/>
                <a:gd name="T9" fmla="*/ 2147483647 h 80"/>
                <a:gd name="T10" fmla="*/ 2147483647 w 32"/>
                <a:gd name="T11" fmla="*/ 2147483647 h 80"/>
                <a:gd name="T12" fmla="*/ 0 w 32"/>
                <a:gd name="T13" fmla="*/ 2147483647 h 80"/>
                <a:gd name="T14" fmla="*/ 0 w 32"/>
                <a:gd name="T15" fmla="*/ 2147483647 h 80"/>
                <a:gd name="T16" fmla="*/ 2147483647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2"/>
                <a:gd name="T40" fmla="*/ 0 h 80"/>
                <a:gd name="T41" fmla="*/ 32 w 32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0" name="Freeform 768"/>
            <p:cNvSpPr>
              <a:spLocks/>
            </p:cNvSpPr>
            <p:nvPr/>
          </p:nvSpPr>
          <p:spPr bwMode="auto">
            <a:xfrm>
              <a:off x="4471660" y="3389706"/>
              <a:ext cx="31802" cy="85536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2147483647 h 64"/>
                <a:gd name="T8" fmla="*/ 0 w 24"/>
                <a:gd name="T9" fmla="*/ 2147483647 h 64"/>
                <a:gd name="T10" fmla="*/ 2147483647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64"/>
                <a:gd name="T29" fmla="*/ 24 w 24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1" name="Freeform 769"/>
            <p:cNvSpPr>
              <a:spLocks/>
            </p:cNvSpPr>
            <p:nvPr/>
          </p:nvSpPr>
          <p:spPr bwMode="auto">
            <a:xfrm>
              <a:off x="4482626" y="3357905"/>
              <a:ext cx="42768" cy="107468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2147483647 h 80"/>
                <a:gd name="T8" fmla="*/ 2147483647 w 32"/>
                <a:gd name="T9" fmla="*/ 0 h 80"/>
                <a:gd name="T10" fmla="*/ 2147483647 w 32"/>
                <a:gd name="T11" fmla="*/ 2147483647 h 80"/>
                <a:gd name="T12" fmla="*/ 2147483647 w 32"/>
                <a:gd name="T13" fmla="*/ 2147483647 h 80"/>
                <a:gd name="T14" fmla="*/ 0 w 32"/>
                <a:gd name="T15" fmla="*/ 2147483647 h 80"/>
                <a:gd name="T16" fmla="*/ 0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2147483647 w 32"/>
                <a:gd name="T27" fmla="*/ 2147483647 h 80"/>
                <a:gd name="T28" fmla="*/ 2147483647 w 32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80"/>
                <a:gd name="T47" fmla="*/ 32 w 32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2" name="Freeform 770"/>
            <p:cNvSpPr>
              <a:spLocks/>
            </p:cNvSpPr>
            <p:nvPr/>
          </p:nvSpPr>
          <p:spPr bwMode="auto">
            <a:xfrm>
              <a:off x="4471660" y="3389706"/>
              <a:ext cx="31802" cy="85536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0 h 64"/>
                <a:gd name="T8" fmla="*/ 0 w 24"/>
                <a:gd name="T9" fmla="*/ 2147483647 h 64"/>
                <a:gd name="T10" fmla="*/ 0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2147483647 w 24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64"/>
                <a:gd name="T32" fmla="*/ 24 w 24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3" name="Freeform 771"/>
            <p:cNvSpPr>
              <a:spLocks/>
            </p:cNvSpPr>
            <p:nvPr/>
          </p:nvSpPr>
          <p:spPr bwMode="auto">
            <a:xfrm>
              <a:off x="4665761" y="3862348"/>
              <a:ext cx="225903" cy="224806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0 h 168"/>
                <a:gd name="T36" fmla="*/ 2147483647 w 168"/>
                <a:gd name="T37" fmla="*/ 2147483647 h 168"/>
                <a:gd name="T38" fmla="*/ 0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68"/>
                <a:gd name="T79" fmla="*/ 0 h 168"/>
                <a:gd name="T80" fmla="*/ 168 w 168"/>
                <a:gd name="T81" fmla="*/ 168 h 1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4" name="Freeform 772"/>
            <p:cNvSpPr>
              <a:spLocks/>
            </p:cNvSpPr>
            <p:nvPr/>
          </p:nvSpPr>
          <p:spPr bwMode="auto">
            <a:xfrm>
              <a:off x="4482626" y="3250436"/>
              <a:ext cx="53734" cy="64700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0 w 40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"/>
                <a:gd name="T19" fmla="*/ 0 h 48"/>
                <a:gd name="T20" fmla="*/ 40 w 40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" h="48">
                  <a:moveTo>
                    <a:pt x="0" y="48"/>
                  </a:moveTo>
                  <a:lnTo>
                    <a:pt x="16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5" name="Freeform 774"/>
            <p:cNvSpPr>
              <a:spLocks/>
            </p:cNvSpPr>
            <p:nvPr/>
          </p:nvSpPr>
          <p:spPr bwMode="auto">
            <a:xfrm>
              <a:off x="4665761" y="3862348"/>
              <a:ext cx="225903" cy="224806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0 h 168"/>
                <a:gd name="T40" fmla="*/ 2147483647 w 168"/>
                <a:gd name="T41" fmla="*/ 2147483647 h 168"/>
                <a:gd name="T42" fmla="*/ 0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2147483647 w 168"/>
                <a:gd name="T53" fmla="*/ 2147483647 h 168"/>
                <a:gd name="T54" fmla="*/ 2147483647 w 168"/>
                <a:gd name="T55" fmla="*/ 2147483647 h 1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68"/>
                <a:gd name="T86" fmla="*/ 168 w 168"/>
                <a:gd name="T87" fmla="*/ 168 h 16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6" name="Freeform 775"/>
            <p:cNvSpPr>
              <a:spLocks/>
            </p:cNvSpPr>
            <p:nvPr/>
          </p:nvSpPr>
          <p:spPr bwMode="auto">
            <a:xfrm>
              <a:off x="1611683" y="1831415"/>
              <a:ext cx="461675" cy="632747"/>
            </a:xfrm>
            <a:custGeom>
              <a:avLst/>
              <a:gdLst>
                <a:gd name="T0" fmla="*/ 2147483647 w 344"/>
                <a:gd name="T1" fmla="*/ 2147483647 h 472"/>
                <a:gd name="T2" fmla="*/ 2147483647 w 344"/>
                <a:gd name="T3" fmla="*/ 2147483647 h 472"/>
                <a:gd name="T4" fmla="*/ 2147483647 w 344"/>
                <a:gd name="T5" fmla="*/ 2147483647 h 472"/>
                <a:gd name="T6" fmla="*/ 2147483647 w 344"/>
                <a:gd name="T7" fmla="*/ 2147483647 h 472"/>
                <a:gd name="T8" fmla="*/ 2147483647 w 344"/>
                <a:gd name="T9" fmla="*/ 2147483647 h 472"/>
                <a:gd name="T10" fmla="*/ 2147483647 w 344"/>
                <a:gd name="T11" fmla="*/ 2147483647 h 472"/>
                <a:gd name="T12" fmla="*/ 2147483647 w 344"/>
                <a:gd name="T13" fmla="*/ 2147483647 h 472"/>
                <a:gd name="T14" fmla="*/ 2147483647 w 344"/>
                <a:gd name="T15" fmla="*/ 0 h 472"/>
                <a:gd name="T16" fmla="*/ 2147483647 w 344"/>
                <a:gd name="T17" fmla="*/ 2147483647 h 472"/>
                <a:gd name="T18" fmla="*/ 2147483647 w 344"/>
                <a:gd name="T19" fmla="*/ 2147483647 h 472"/>
                <a:gd name="T20" fmla="*/ 2147483647 w 344"/>
                <a:gd name="T21" fmla="*/ 2147483647 h 472"/>
                <a:gd name="T22" fmla="*/ 2147483647 w 344"/>
                <a:gd name="T23" fmla="*/ 2147483647 h 472"/>
                <a:gd name="T24" fmla="*/ 2147483647 w 344"/>
                <a:gd name="T25" fmla="*/ 2147483647 h 472"/>
                <a:gd name="T26" fmla="*/ 2147483647 w 344"/>
                <a:gd name="T27" fmla="*/ 2147483647 h 472"/>
                <a:gd name="T28" fmla="*/ 2147483647 w 344"/>
                <a:gd name="T29" fmla="*/ 2147483647 h 472"/>
                <a:gd name="T30" fmla="*/ 2147483647 w 344"/>
                <a:gd name="T31" fmla="*/ 2147483647 h 472"/>
                <a:gd name="T32" fmla="*/ 2147483647 w 344"/>
                <a:gd name="T33" fmla="*/ 2147483647 h 472"/>
                <a:gd name="T34" fmla="*/ 2147483647 w 344"/>
                <a:gd name="T35" fmla="*/ 2147483647 h 472"/>
                <a:gd name="T36" fmla="*/ 2147483647 w 344"/>
                <a:gd name="T37" fmla="*/ 2147483647 h 472"/>
                <a:gd name="T38" fmla="*/ 0 w 344"/>
                <a:gd name="T39" fmla="*/ 2147483647 h 472"/>
                <a:gd name="T40" fmla="*/ 2147483647 w 344"/>
                <a:gd name="T41" fmla="*/ 2147483647 h 472"/>
                <a:gd name="T42" fmla="*/ 2147483647 w 344"/>
                <a:gd name="T43" fmla="*/ 2147483647 h 472"/>
                <a:gd name="T44" fmla="*/ 2147483647 w 344"/>
                <a:gd name="T45" fmla="*/ 2147483647 h 472"/>
                <a:gd name="T46" fmla="*/ 2147483647 w 344"/>
                <a:gd name="T47" fmla="*/ 2147483647 h 472"/>
                <a:gd name="T48" fmla="*/ 2147483647 w 344"/>
                <a:gd name="T49" fmla="*/ 2147483647 h 472"/>
                <a:gd name="T50" fmla="*/ 2147483647 w 344"/>
                <a:gd name="T51" fmla="*/ 2147483647 h 472"/>
                <a:gd name="T52" fmla="*/ 2147483647 w 344"/>
                <a:gd name="T53" fmla="*/ 2147483647 h 472"/>
                <a:gd name="T54" fmla="*/ 2147483647 w 344"/>
                <a:gd name="T55" fmla="*/ 2147483647 h 472"/>
                <a:gd name="T56" fmla="*/ 2147483647 w 344"/>
                <a:gd name="T57" fmla="*/ 2147483647 h 472"/>
                <a:gd name="T58" fmla="*/ 2147483647 w 344"/>
                <a:gd name="T59" fmla="*/ 2147483647 h 472"/>
                <a:gd name="T60" fmla="*/ 2147483647 w 344"/>
                <a:gd name="T61" fmla="*/ 2147483647 h 472"/>
                <a:gd name="T62" fmla="*/ 2147483647 w 344"/>
                <a:gd name="T63" fmla="*/ 2147483647 h 472"/>
                <a:gd name="T64" fmla="*/ 2147483647 w 344"/>
                <a:gd name="T65" fmla="*/ 2147483647 h 472"/>
                <a:gd name="T66" fmla="*/ 2147483647 w 344"/>
                <a:gd name="T67" fmla="*/ 2147483647 h 472"/>
                <a:gd name="T68" fmla="*/ 2147483647 w 344"/>
                <a:gd name="T69" fmla="*/ 2147483647 h 472"/>
                <a:gd name="T70" fmla="*/ 2147483647 w 344"/>
                <a:gd name="T71" fmla="*/ 2147483647 h 472"/>
                <a:gd name="T72" fmla="*/ 2147483647 w 344"/>
                <a:gd name="T73" fmla="*/ 2147483647 h 472"/>
                <a:gd name="T74" fmla="*/ 2147483647 w 344"/>
                <a:gd name="T75" fmla="*/ 2147483647 h 472"/>
                <a:gd name="T76" fmla="*/ 2147483647 w 344"/>
                <a:gd name="T77" fmla="*/ 2147483647 h 472"/>
                <a:gd name="T78" fmla="*/ 2147483647 w 344"/>
                <a:gd name="T79" fmla="*/ 2147483647 h 472"/>
                <a:gd name="T80" fmla="*/ 2147483647 w 344"/>
                <a:gd name="T81" fmla="*/ 2147483647 h 472"/>
                <a:gd name="T82" fmla="*/ 2147483647 w 344"/>
                <a:gd name="T83" fmla="*/ 2147483647 h 472"/>
                <a:gd name="T84" fmla="*/ 2147483647 w 344"/>
                <a:gd name="T85" fmla="*/ 2147483647 h 472"/>
                <a:gd name="T86" fmla="*/ 2147483647 w 344"/>
                <a:gd name="T87" fmla="*/ 2147483647 h 472"/>
                <a:gd name="T88" fmla="*/ 2147483647 w 344"/>
                <a:gd name="T89" fmla="*/ 2147483647 h 472"/>
                <a:gd name="T90" fmla="*/ 2147483647 w 344"/>
                <a:gd name="T91" fmla="*/ 2147483647 h 472"/>
                <a:gd name="T92" fmla="*/ 2147483647 w 344"/>
                <a:gd name="T93" fmla="*/ 2147483647 h 472"/>
                <a:gd name="T94" fmla="*/ 2147483647 w 344"/>
                <a:gd name="T95" fmla="*/ 2147483647 h 47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44"/>
                <a:gd name="T145" fmla="*/ 0 h 472"/>
                <a:gd name="T146" fmla="*/ 344 w 344"/>
                <a:gd name="T147" fmla="*/ 472 h 47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44" h="472">
                  <a:moveTo>
                    <a:pt x="336" y="64"/>
                  </a:moveTo>
                  <a:lnTo>
                    <a:pt x="328" y="48"/>
                  </a:lnTo>
                  <a:lnTo>
                    <a:pt x="288" y="56"/>
                  </a:lnTo>
                  <a:lnTo>
                    <a:pt x="240" y="32"/>
                  </a:lnTo>
                  <a:lnTo>
                    <a:pt x="216" y="32"/>
                  </a:lnTo>
                  <a:lnTo>
                    <a:pt x="192" y="24"/>
                  </a:lnTo>
                  <a:lnTo>
                    <a:pt x="192" y="8"/>
                  </a:lnTo>
                  <a:lnTo>
                    <a:pt x="152" y="0"/>
                  </a:lnTo>
                  <a:lnTo>
                    <a:pt x="136" y="16"/>
                  </a:lnTo>
                  <a:lnTo>
                    <a:pt x="104" y="24"/>
                  </a:lnTo>
                  <a:lnTo>
                    <a:pt x="80" y="40"/>
                  </a:lnTo>
                  <a:lnTo>
                    <a:pt x="64" y="80"/>
                  </a:lnTo>
                  <a:lnTo>
                    <a:pt x="32" y="88"/>
                  </a:lnTo>
                  <a:lnTo>
                    <a:pt x="32" y="112"/>
                  </a:lnTo>
                  <a:lnTo>
                    <a:pt x="56" y="144"/>
                  </a:lnTo>
                  <a:lnTo>
                    <a:pt x="80" y="160"/>
                  </a:lnTo>
                  <a:lnTo>
                    <a:pt x="80" y="176"/>
                  </a:lnTo>
                  <a:lnTo>
                    <a:pt x="64" y="184"/>
                  </a:lnTo>
                  <a:lnTo>
                    <a:pt x="40" y="176"/>
                  </a:lnTo>
                  <a:lnTo>
                    <a:pt x="0" y="200"/>
                  </a:lnTo>
                  <a:lnTo>
                    <a:pt x="16" y="216"/>
                  </a:lnTo>
                  <a:lnTo>
                    <a:pt x="32" y="232"/>
                  </a:lnTo>
                  <a:lnTo>
                    <a:pt x="64" y="232"/>
                  </a:lnTo>
                  <a:lnTo>
                    <a:pt x="96" y="232"/>
                  </a:lnTo>
                  <a:lnTo>
                    <a:pt x="80" y="264"/>
                  </a:lnTo>
                  <a:lnTo>
                    <a:pt x="48" y="272"/>
                  </a:lnTo>
                  <a:lnTo>
                    <a:pt x="24" y="288"/>
                  </a:lnTo>
                  <a:lnTo>
                    <a:pt x="24" y="312"/>
                  </a:lnTo>
                  <a:lnTo>
                    <a:pt x="48" y="328"/>
                  </a:lnTo>
                  <a:lnTo>
                    <a:pt x="56" y="352"/>
                  </a:lnTo>
                  <a:lnTo>
                    <a:pt x="72" y="360"/>
                  </a:lnTo>
                  <a:lnTo>
                    <a:pt x="80" y="384"/>
                  </a:lnTo>
                  <a:lnTo>
                    <a:pt x="104" y="384"/>
                  </a:lnTo>
                  <a:lnTo>
                    <a:pt x="144" y="384"/>
                  </a:lnTo>
                  <a:lnTo>
                    <a:pt x="120" y="416"/>
                  </a:lnTo>
                  <a:lnTo>
                    <a:pt x="64" y="472"/>
                  </a:lnTo>
                  <a:lnTo>
                    <a:pt x="128" y="432"/>
                  </a:lnTo>
                  <a:lnTo>
                    <a:pt x="184" y="376"/>
                  </a:lnTo>
                  <a:lnTo>
                    <a:pt x="176" y="368"/>
                  </a:lnTo>
                  <a:lnTo>
                    <a:pt x="208" y="328"/>
                  </a:lnTo>
                  <a:lnTo>
                    <a:pt x="216" y="344"/>
                  </a:lnTo>
                  <a:lnTo>
                    <a:pt x="224" y="360"/>
                  </a:lnTo>
                  <a:lnTo>
                    <a:pt x="248" y="344"/>
                  </a:lnTo>
                  <a:lnTo>
                    <a:pt x="272" y="328"/>
                  </a:lnTo>
                  <a:lnTo>
                    <a:pt x="288" y="336"/>
                  </a:lnTo>
                  <a:lnTo>
                    <a:pt x="344" y="344"/>
                  </a:lnTo>
                  <a:lnTo>
                    <a:pt x="344" y="64"/>
                  </a:lnTo>
                  <a:lnTo>
                    <a:pt x="336" y="6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7" name="Freeform 777"/>
            <p:cNvSpPr>
              <a:spLocks/>
            </p:cNvSpPr>
            <p:nvPr/>
          </p:nvSpPr>
          <p:spPr bwMode="auto">
            <a:xfrm>
              <a:off x="2346417" y="2627558"/>
              <a:ext cx="975989" cy="504443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0 h 376"/>
                <a:gd name="T50" fmla="*/ 2147483647 w 728"/>
                <a:gd name="T51" fmla="*/ 2147483647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0 w 728"/>
                <a:gd name="T57" fmla="*/ 2147483647 h 376"/>
                <a:gd name="T58" fmla="*/ 2147483647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8"/>
                <a:gd name="T100" fmla="*/ 0 h 376"/>
                <a:gd name="T101" fmla="*/ 728 w 728"/>
                <a:gd name="T102" fmla="*/ 376 h 3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8" name="Freeform 779"/>
            <p:cNvSpPr>
              <a:spLocks/>
            </p:cNvSpPr>
            <p:nvPr/>
          </p:nvSpPr>
          <p:spPr bwMode="auto">
            <a:xfrm>
              <a:off x="2346417" y="2627558"/>
              <a:ext cx="975989" cy="504443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2147483647 h 376"/>
                <a:gd name="T50" fmla="*/ 2147483647 w 728"/>
                <a:gd name="T51" fmla="*/ 0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2147483647 w 728"/>
                <a:gd name="T57" fmla="*/ 2147483647 h 376"/>
                <a:gd name="T58" fmla="*/ 0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2147483647 w 728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8"/>
                <a:gd name="T103" fmla="*/ 0 h 376"/>
                <a:gd name="T104" fmla="*/ 728 w 728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9" name="Freeform 780"/>
            <p:cNvSpPr>
              <a:spLocks/>
            </p:cNvSpPr>
            <p:nvPr/>
          </p:nvSpPr>
          <p:spPr bwMode="auto">
            <a:xfrm>
              <a:off x="2968199" y="3315136"/>
              <a:ext cx="75667" cy="74570"/>
            </a:xfrm>
            <a:custGeom>
              <a:avLst/>
              <a:gdLst>
                <a:gd name="T0" fmla="*/ 2147483647 w 56"/>
                <a:gd name="T1" fmla="*/ 2147483647 h 56"/>
                <a:gd name="T2" fmla="*/ 2147483647 w 56"/>
                <a:gd name="T3" fmla="*/ 2147483647 h 56"/>
                <a:gd name="T4" fmla="*/ 2147483647 w 56"/>
                <a:gd name="T5" fmla="*/ 0 h 56"/>
                <a:gd name="T6" fmla="*/ 2147483647 w 56"/>
                <a:gd name="T7" fmla="*/ 2147483647 h 56"/>
                <a:gd name="T8" fmla="*/ 0 w 56"/>
                <a:gd name="T9" fmla="*/ 2147483647 h 56"/>
                <a:gd name="T10" fmla="*/ 2147483647 w 56"/>
                <a:gd name="T11" fmla="*/ 2147483647 h 56"/>
                <a:gd name="T12" fmla="*/ 2147483647 w 56"/>
                <a:gd name="T13" fmla="*/ 2147483647 h 56"/>
                <a:gd name="T14" fmla="*/ 2147483647 w 56"/>
                <a:gd name="T15" fmla="*/ 2147483647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56"/>
                <a:gd name="T26" fmla="*/ 56 w 56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56">
                  <a:moveTo>
                    <a:pt x="56" y="56"/>
                  </a:moveTo>
                  <a:lnTo>
                    <a:pt x="56" y="48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0" y="24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56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0" name="Freeform 781"/>
            <p:cNvSpPr>
              <a:spLocks/>
            </p:cNvSpPr>
            <p:nvPr/>
          </p:nvSpPr>
          <p:spPr bwMode="auto">
            <a:xfrm>
              <a:off x="3001097" y="3389706"/>
              <a:ext cx="63604" cy="42768"/>
            </a:xfrm>
            <a:custGeom>
              <a:avLst/>
              <a:gdLst>
                <a:gd name="T0" fmla="*/ 2147483647 w 48"/>
                <a:gd name="T1" fmla="*/ 0 h 32"/>
                <a:gd name="T2" fmla="*/ 2147483647 w 48"/>
                <a:gd name="T3" fmla="*/ 0 h 32"/>
                <a:gd name="T4" fmla="*/ 0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2147483647 w 48"/>
                <a:gd name="T11" fmla="*/ 2147483647 h 32"/>
                <a:gd name="T12" fmla="*/ 2147483647 w 48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32"/>
                <a:gd name="T23" fmla="*/ 48 w 4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32">
                  <a:moveTo>
                    <a:pt x="32" y="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40" y="32"/>
                  </a:lnTo>
                  <a:lnTo>
                    <a:pt x="48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1" name="Freeform 782"/>
            <p:cNvSpPr>
              <a:spLocks/>
            </p:cNvSpPr>
            <p:nvPr/>
          </p:nvSpPr>
          <p:spPr bwMode="auto">
            <a:xfrm>
              <a:off x="3054832" y="3411638"/>
              <a:ext cx="96502" cy="42768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2"/>
                <a:gd name="T40" fmla="*/ 0 h 32"/>
                <a:gd name="T41" fmla="*/ 72 w 72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2" h="32">
                  <a:moveTo>
                    <a:pt x="56" y="8"/>
                  </a:moveTo>
                  <a:lnTo>
                    <a:pt x="4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64" y="32"/>
                  </a:lnTo>
                  <a:lnTo>
                    <a:pt x="72" y="16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2" name="Freeform 783"/>
            <p:cNvSpPr>
              <a:spLocks/>
            </p:cNvSpPr>
            <p:nvPr/>
          </p:nvSpPr>
          <p:spPr bwMode="auto">
            <a:xfrm>
              <a:off x="3118435" y="3367774"/>
              <a:ext cx="203971" cy="214937"/>
            </a:xfrm>
            <a:custGeom>
              <a:avLst/>
              <a:gdLst>
                <a:gd name="T0" fmla="*/ 2147483647 w 152"/>
                <a:gd name="T1" fmla="*/ 2147483647 h 160"/>
                <a:gd name="T2" fmla="*/ 2147483647 w 152"/>
                <a:gd name="T3" fmla="*/ 2147483647 h 160"/>
                <a:gd name="T4" fmla="*/ 2147483647 w 152"/>
                <a:gd name="T5" fmla="*/ 2147483647 h 160"/>
                <a:gd name="T6" fmla="*/ 2147483647 w 152"/>
                <a:gd name="T7" fmla="*/ 2147483647 h 160"/>
                <a:gd name="T8" fmla="*/ 2147483647 w 152"/>
                <a:gd name="T9" fmla="*/ 2147483647 h 160"/>
                <a:gd name="T10" fmla="*/ 2147483647 w 152"/>
                <a:gd name="T11" fmla="*/ 2147483647 h 160"/>
                <a:gd name="T12" fmla="*/ 2147483647 w 152"/>
                <a:gd name="T13" fmla="*/ 2147483647 h 160"/>
                <a:gd name="T14" fmla="*/ 2147483647 w 152"/>
                <a:gd name="T15" fmla="*/ 2147483647 h 160"/>
                <a:gd name="T16" fmla="*/ 2147483647 w 152"/>
                <a:gd name="T17" fmla="*/ 0 h 160"/>
                <a:gd name="T18" fmla="*/ 2147483647 w 152"/>
                <a:gd name="T19" fmla="*/ 2147483647 h 160"/>
                <a:gd name="T20" fmla="*/ 2147483647 w 152"/>
                <a:gd name="T21" fmla="*/ 2147483647 h 160"/>
                <a:gd name="T22" fmla="*/ 2147483647 w 152"/>
                <a:gd name="T23" fmla="*/ 2147483647 h 160"/>
                <a:gd name="T24" fmla="*/ 2147483647 w 152"/>
                <a:gd name="T25" fmla="*/ 2147483647 h 160"/>
                <a:gd name="T26" fmla="*/ 2147483647 w 152"/>
                <a:gd name="T27" fmla="*/ 2147483647 h 160"/>
                <a:gd name="T28" fmla="*/ 2147483647 w 152"/>
                <a:gd name="T29" fmla="*/ 2147483647 h 160"/>
                <a:gd name="T30" fmla="*/ 2147483647 w 152"/>
                <a:gd name="T31" fmla="*/ 2147483647 h 160"/>
                <a:gd name="T32" fmla="*/ 2147483647 w 152"/>
                <a:gd name="T33" fmla="*/ 2147483647 h 160"/>
                <a:gd name="T34" fmla="*/ 2147483647 w 152"/>
                <a:gd name="T35" fmla="*/ 2147483647 h 160"/>
                <a:gd name="T36" fmla="*/ 2147483647 w 152"/>
                <a:gd name="T37" fmla="*/ 2147483647 h 160"/>
                <a:gd name="T38" fmla="*/ 2147483647 w 152"/>
                <a:gd name="T39" fmla="*/ 2147483647 h 160"/>
                <a:gd name="T40" fmla="*/ 0 w 152"/>
                <a:gd name="T41" fmla="*/ 2147483647 h 160"/>
                <a:gd name="T42" fmla="*/ 2147483647 w 152"/>
                <a:gd name="T43" fmla="*/ 2147483647 h 160"/>
                <a:gd name="T44" fmla="*/ 2147483647 w 152"/>
                <a:gd name="T45" fmla="*/ 2147483647 h 160"/>
                <a:gd name="T46" fmla="*/ 2147483647 w 152"/>
                <a:gd name="T47" fmla="*/ 2147483647 h 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2"/>
                <a:gd name="T73" fmla="*/ 0 h 160"/>
                <a:gd name="T74" fmla="*/ 152 w 152"/>
                <a:gd name="T75" fmla="*/ 160 h 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2" h="160">
                  <a:moveTo>
                    <a:pt x="152" y="136"/>
                  </a:moveTo>
                  <a:lnTo>
                    <a:pt x="152" y="104"/>
                  </a:lnTo>
                  <a:lnTo>
                    <a:pt x="144" y="88"/>
                  </a:lnTo>
                  <a:lnTo>
                    <a:pt x="144" y="80"/>
                  </a:lnTo>
                  <a:lnTo>
                    <a:pt x="128" y="80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8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24" y="48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24" y="88"/>
                  </a:lnTo>
                  <a:lnTo>
                    <a:pt x="24" y="104"/>
                  </a:lnTo>
                  <a:lnTo>
                    <a:pt x="24" y="120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32" y="152"/>
                  </a:lnTo>
                  <a:lnTo>
                    <a:pt x="48" y="160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3" name="Freeform 784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2147483647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0 h 72"/>
                <a:gd name="T22" fmla="*/ 0 w 104"/>
                <a:gd name="T23" fmla="*/ 2147483647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4" name="Freeform 785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5" name="Freeform 786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6" name="Freeform 787"/>
            <p:cNvSpPr>
              <a:spLocks/>
            </p:cNvSpPr>
            <p:nvPr/>
          </p:nvSpPr>
          <p:spPr bwMode="auto">
            <a:xfrm>
              <a:off x="3420004" y="3432474"/>
              <a:ext cx="85536" cy="118435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"/>
                <a:gd name="T52" fmla="*/ 0 h 88"/>
                <a:gd name="T53" fmla="*/ 64 w 64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7" name="Freeform 788"/>
            <p:cNvSpPr>
              <a:spLocks/>
            </p:cNvSpPr>
            <p:nvPr/>
          </p:nvSpPr>
          <p:spPr bwMode="auto">
            <a:xfrm>
              <a:off x="3537343" y="3475242"/>
              <a:ext cx="53734" cy="64701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2147483647 w 40"/>
                <a:gd name="T11" fmla="*/ 0 h 48"/>
                <a:gd name="T12" fmla="*/ 0 w 40"/>
                <a:gd name="T13" fmla="*/ 2147483647 h 48"/>
                <a:gd name="T14" fmla="*/ 2147483647 w 40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48"/>
                <a:gd name="T26" fmla="*/ 40 w 40"/>
                <a:gd name="T27" fmla="*/ 48 h 4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8" name="Freeform 789"/>
            <p:cNvSpPr>
              <a:spLocks/>
            </p:cNvSpPr>
            <p:nvPr/>
          </p:nvSpPr>
          <p:spPr bwMode="auto">
            <a:xfrm>
              <a:off x="3420004" y="3432474"/>
              <a:ext cx="85536" cy="118435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2147483647 w 64"/>
                <a:gd name="T35" fmla="*/ 2147483647 h 88"/>
                <a:gd name="T36" fmla="*/ 2147483647 w 64"/>
                <a:gd name="T37" fmla="*/ 2147483647 h 88"/>
                <a:gd name="T38" fmla="*/ 2147483647 w 64"/>
                <a:gd name="T39" fmla="*/ 2147483647 h 88"/>
                <a:gd name="T40" fmla="*/ 2147483647 w 64"/>
                <a:gd name="T41" fmla="*/ 2147483647 h 88"/>
                <a:gd name="T42" fmla="*/ 2147483647 w 64"/>
                <a:gd name="T43" fmla="*/ 2147483647 h 88"/>
                <a:gd name="T44" fmla="*/ 2147483647 w 64"/>
                <a:gd name="T45" fmla="*/ 2147483647 h 88"/>
                <a:gd name="T46" fmla="*/ 2147483647 w 64"/>
                <a:gd name="T47" fmla="*/ 2147483647 h 88"/>
                <a:gd name="T48" fmla="*/ 2147483647 w 64"/>
                <a:gd name="T49" fmla="*/ 0 h 88"/>
                <a:gd name="T50" fmla="*/ 2147483647 w 64"/>
                <a:gd name="T51" fmla="*/ 2147483647 h 88"/>
                <a:gd name="T52" fmla="*/ 0 w 64"/>
                <a:gd name="T53" fmla="*/ 2147483647 h 88"/>
                <a:gd name="T54" fmla="*/ 2147483647 w 64"/>
                <a:gd name="T55" fmla="*/ 2147483647 h 88"/>
                <a:gd name="T56" fmla="*/ 2147483647 w 64"/>
                <a:gd name="T57" fmla="*/ 2147483647 h 88"/>
                <a:gd name="T58" fmla="*/ 2147483647 w 64"/>
                <a:gd name="T59" fmla="*/ 2147483647 h 88"/>
                <a:gd name="T60" fmla="*/ 2147483647 w 64"/>
                <a:gd name="T61" fmla="*/ 2147483647 h 88"/>
                <a:gd name="T62" fmla="*/ 2147483647 w 64"/>
                <a:gd name="T63" fmla="*/ 2147483647 h 88"/>
                <a:gd name="T64" fmla="*/ 2147483647 w 64"/>
                <a:gd name="T65" fmla="*/ 2147483647 h 88"/>
                <a:gd name="T66" fmla="*/ 2147483647 w 64"/>
                <a:gd name="T67" fmla="*/ 2147483647 h 88"/>
                <a:gd name="T68" fmla="*/ 2147483647 w 64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4"/>
                <a:gd name="T106" fmla="*/ 0 h 88"/>
                <a:gd name="T107" fmla="*/ 64 w 64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9" name="Freeform 790"/>
            <p:cNvSpPr>
              <a:spLocks/>
            </p:cNvSpPr>
            <p:nvPr/>
          </p:nvSpPr>
          <p:spPr bwMode="auto">
            <a:xfrm>
              <a:off x="3537343" y="3475242"/>
              <a:ext cx="53734" cy="64701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2147483647 h 48"/>
                <a:gd name="T10" fmla="*/ 2147483647 w 40"/>
                <a:gd name="T11" fmla="*/ 0 h 48"/>
                <a:gd name="T12" fmla="*/ 2147483647 w 40"/>
                <a:gd name="T13" fmla="*/ 0 h 48"/>
                <a:gd name="T14" fmla="*/ 0 w 40"/>
                <a:gd name="T15" fmla="*/ 2147483647 h 48"/>
                <a:gd name="T16" fmla="*/ 2147483647 w 40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48"/>
                <a:gd name="T29" fmla="*/ 40 w 40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0" name="Freeform 792"/>
            <p:cNvSpPr>
              <a:spLocks/>
            </p:cNvSpPr>
            <p:nvPr/>
          </p:nvSpPr>
          <p:spPr bwMode="auto">
            <a:xfrm>
              <a:off x="3398072" y="3916082"/>
              <a:ext cx="150237" cy="139271"/>
            </a:xfrm>
            <a:custGeom>
              <a:avLst/>
              <a:gdLst>
                <a:gd name="T0" fmla="*/ 2147483647 w 112"/>
                <a:gd name="T1" fmla="*/ 0 h 104"/>
                <a:gd name="T2" fmla="*/ 0 w 112"/>
                <a:gd name="T3" fmla="*/ 2147483647 h 104"/>
                <a:gd name="T4" fmla="*/ 0 w 112"/>
                <a:gd name="T5" fmla="*/ 2147483647 h 104"/>
                <a:gd name="T6" fmla="*/ 2147483647 w 112"/>
                <a:gd name="T7" fmla="*/ 2147483647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2147483647 w 112"/>
                <a:gd name="T25" fmla="*/ 2147483647 h 104"/>
                <a:gd name="T26" fmla="*/ 2147483647 w 112"/>
                <a:gd name="T27" fmla="*/ 2147483647 h 104"/>
                <a:gd name="T28" fmla="*/ 2147483647 w 112"/>
                <a:gd name="T29" fmla="*/ 2147483647 h 104"/>
                <a:gd name="T30" fmla="*/ 2147483647 w 112"/>
                <a:gd name="T31" fmla="*/ 2147483647 h 104"/>
                <a:gd name="T32" fmla="*/ 2147483647 w 112"/>
                <a:gd name="T33" fmla="*/ 2147483647 h 104"/>
                <a:gd name="T34" fmla="*/ 2147483647 w 112"/>
                <a:gd name="T35" fmla="*/ 0 h 104"/>
                <a:gd name="T36" fmla="*/ 2147483647 w 112"/>
                <a:gd name="T37" fmla="*/ 0 h 104"/>
                <a:gd name="T38" fmla="*/ 2147483647 w 112"/>
                <a:gd name="T39" fmla="*/ 0 h 1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2"/>
                <a:gd name="T61" fmla="*/ 0 h 104"/>
                <a:gd name="T62" fmla="*/ 112 w 112"/>
                <a:gd name="T63" fmla="*/ 104 h 1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2" h="104">
                  <a:moveTo>
                    <a:pt x="32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48" y="64"/>
                  </a:lnTo>
                  <a:lnTo>
                    <a:pt x="56" y="72"/>
                  </a:lnTo>
                  <a:lnTo>
                    <a:pt x="56" y="96"/>
                  </a:lnTo>
                  <a:lnTo>
                    <a:pt x="72" y="104"/>
                  </a:lnTo>
                  <a:lnTo>
                    <a:pt x="96" y="88"/>
                  </a:lnTo>
                  <a:lnTo>
                    <a:pt x="112" y="80"/>
                  </a:lnTo>
                  <a:lnTo>
                    <a:pt x="104" y="72"/>
                  </a:lnTo>
                  <a:lnTo>
                    <a:pt x="104" y="56"/>
                  </a:lnTo>
                  <a:lnTo>
                    <a:pt x="96" y="56"/>
                  </a:lnTo>
                  <a:lnTo>
                    <a:pt x="80" y="32"/>
                  </a:lnTo>
                  <a:lnTo>
                    <a:pt x="72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1" name="Freeform 793"/>
            <p:cNvSpPr>
              <a:spLocks/>
            </p:cNvSpPr>
            <p:nvPr/>
          </p:nvSpPr>
          <p:spPr bwMode="auto">
            <a:xfrm>
              <a:off x="3472642" y="4109086"/>
              <a:ext cx="86633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2" name="Freeform 794"/>
            <p:cNvSpPr>
              <a:spLocks/>
            </p:cNvSpPr>
            <p:nvPr/>
          </p:nvSpPr>
          <p:spPr bwMode="auto">
            <a:xfrm>
              <a:off x="3279638" y="3743913"/>
              <a:ext cx="193004" cy="225903"/>
            </a:xfrm>
            <a:custGeom>
              <a:avLst/>
              <a:gdLst>
                <a:gd name="T0" fmla="*/ 2147483647 w 144"/>
                <a:gd name="T1" fmla="*/ 2147483647 h 168"/>
                <a:gd name="T2" fmla="*/ 2147483647 w 144"/>
                <a:gd name="T3" fmla="*/ 2147483647 h 168"/>
                <a:gd name="T4" fmla="*/ 2147483647 w 144"/>
                <a:gd name="T5" fmla="*/ 2147483647 h 168"/>
                <a:gd name="T6" fmla="*/ 2147483647 w 144"/>
                <a:gd name="T7" fmla="*/ 2147483647 h 168"/>
                <a:gd name="T8" fmla="*/ 2147483647 w 144"/>
                <a:gd name="T9" fmla="*/ 2147483647 h 168"/>
                <a:gd name="T10" fmla="*/ 2147483647 w 144"/>
                <a:gd name="T11" fmla="*/ 2147483647 h 168"/>
                <a:gd name="T12" fmla="*/ 2147483647 w 144"/>
                <a:gd name="T13" fmla="*/ 2147483647 h 168"/>
                <a:gd name="T14" fmla="*/ 2147483647 w 144"/>
                <a:gd name="T15" fmla="*/ 2147483647 h 168"/>
                <a:gd name="T16" fmla="*/ 2147483647 w 144"/>
                <a:gd name="T17" fmla="*/ 2147483647 h 168"/>
                <a:gd name="T18" fmla="*/ 2147483647 w 144"/>
                <a:gd name="T19" fmla="*/ 2147483647 h 168"/>
                <a:gd name="T20" fmla="*/ 2147483647 w 144"/>
                <a:gd name="T21" fmla="*/ 2147483647 h 168"/>
                <a:gd name="T22" fmla="*/ 2147483647 w 144"/>
                <a:gd name="T23" fmla="*/ 2147483647 h 168"/>
                <a:gd name="T24" fmla="*/ 2147483647 w 144"/>
                <a:gd name="T25" fmla="*/ 2147483647 h 168"/>
                <a:gd name="T26" fmla="*/ 2147483647 w 144"/>
                <a:gd name="T27" fmla="*/ 0 h 168"/>
                <a:gd name="T28" fmla="*/ 2147483647 w 144"/>
                <a:gd name="T29" fmla="*/ 2147483647 h 168"/>
                <a:gd name="T30" fmla="*/ 0 w 144"/>
                <a:gd name="T31" fmla="*/ 2147483647 h 168"/>
                <a:gd name="T32" fmla="*/ 2147483647 w 144"/>
                <a:gd name="T33" fmla="*/ 2147483647 h 168"/>
                <a:gd name="T34" fmla="*/ 2147483647 w 144"/>
                <a:gd name="T35" fmla="*/ 2147483647 h 168"/>
                <a:gd name="T36" fmla="*/ 0 w 144"/>
                <a:gd name="T37" fmla="*/ 2147483647 h 168"/>
                <a:gd name="T38" fmla="*/ 0 w 144"/>
                <a:gd name="T39" fmla="*/ 2147483647 h 168"/>
                <a:gd name="T40" fmla="*/ 2147483647 w 144"/>
                <a:gd name="T41" fmla="*/ 2147483647 h 168"/>
                <a:gd name="T42" fmla="*/ 2147483647 w 144"/>
                <a:gd name="T43" fmla="*/ 2147483647 h 168"/>
                <a:gd name="T44" fmla="*/ 2147483647 w 144"/>
                <a:gd name="T45" fmla="*/ 2147483647 h 168"/>
                <a:gd name="T46" fmla="*/ 2147483647 w 144"/>
                <a:gd name="T47" fmla="*/ 2147483647 h 168"/>
                <a:gd name="T48" fmla="*/ 2147483647 w 144"/>
                <a:gd name="T49" fmla="*/ 2147483647 h 168"/>
                <a:gd name="T50" fmla="*/ 2147483647 w 144"/>
                <a:gd name="T51" fmla="*/ 2147483647 h 168"/>
                <a:gd name="T52" fmla="*/ 2147483647 w 144"/>
                <a:gd name="T53" fmla="*/ 2147483647 h 168"/>
                <a:gd name="T54" fmla="*/ 2147483647 w 144"/>
                <a:gd name="T55" fmla="*/ 2147483647 h 168"/>
                <a:gd name="T56" fmla="*/ 2147483647 w 144"/>
                <a:gd name="T57" fmla="*/ 2147483647 h 1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4"/>
                <a:gd name="T88" fmla="*/ 0 h 168"/>
                <a:gd name="T89" fmla="*/ 144 w 144"/>
                <a:gd name="T90" fmla="*/ 168 h 1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4" h="168">
                  <a:moveTo>
                    <a:pt x="88" y="160"/>
                  </a:moveTo>
                  <a:lnTo>
                    <a:pt x="88" y="152"/>
                  </a:lnTo>
                  <a:lnTo>
                    <a:pt x="120" y="128"/>
                  </a:lnTo>
                  <a:lnTo>
                    <a:pt x="136" y="128"/>
                  </a:lnTo>
                  <a:lnTo>
                    <a:pt x="144" y="128"/>
                  </a:lnTo>
                  <a:lnTo>
                    <a:pt x="144" y="104"/>
                  </a:lnTo>
                  <a:lnTo>
                    <a:pt x="144" y="88"/>
                  </a:lnTo>
                  <a:lnTo>
                    <a:pt x="120" y="80"/>
                  </a:lnTo>
                  <a:lnTo>
                    <a:pt x="112" y="72"/>
                  </a:lnTo>
                  <a:lnTo>
                    <a:pt x="112" y="56"/>
                  </a:lnTo>
                  <a:lnTo>
                    <a:pt x="88" y="40"/>
                  </a:lnTo>
                  <a:lnTo>
                    <a:pt x="64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8" y="64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12"/>
                  </a:lnTo>
                  <a:lnTo>
                    <a:pt x="8" y="128"/>
                  </a:lnTo>
                  <a:lnTo>
                    <a:pt x="24" y="160"/>
                  </a:lnTo>
                  <a:lnTo>
                    <a:pt x="32" y="168"/>
                  </a:lnTo>
                  <a:lnTo>
                    <a:pt x="40" y="160"/>
                  </a:lnTo>
                  <a:lnTo>
                    <a:pt x="48" y="160"/>
                  </a:lnTo>
                  <a:lnTo>
                    <a:pt x="64" y="168"/>
                  </a:lnTo>
                  <a:lnTo>
                    <a:pt x="72" y="160"/>
                  </a:lnTo>
                  <a:lnTo>
                    <a:pt x="88" y="16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3" name="Freeform 795"/>
            <p:cNvSpPr>
              <a:spLocks/>
            </p:cNvSpPr>
            <p:nvPr/>
          </p:nvSpPr>
          <p:spPr bwMode="auto">
            <a:xfrm>
              <a:off x="3216034" y="3486208"/>
              <a:ext cx="654680" cy="697448"/>
            </a:xfrm>
            <a:custGeom>
              <a:avLst/>
              <a:gdLst>
                <a:gd name="T0" fmla="*/ 2147483647 w 488"/>
                <a:gd name="T1" fmla="*/ 2147483647 h 520"/>
                <a:gd name="T2" fmla="*/ 2147483647 w 488"/>
                <a:gd name="T3" fmla="*/ 2147483647 h 520"/>
                <a:gd name="T4" fmla="*/ 2147483647 w 488"/>
                <a:gd name="T5" fmla="*/ 2147483647 h 520"/>
                <a:gd name="T6" fmla="*/ 2147483647 w 488"/>
                <a:gd name="T7" fmla="*/ 2147483647 h 520"/>
                <a:gd name="T8" fmla="*/ 2147483647 w 488"/>
                <a:gd name="T9" fmla="*/ 2147483647 h 520"/>
                <a:gd name="T10" fmla="*/ 2147483647 w 488"/>
                <a:gd name="T11" fmla="*/ 2147483647 h 520"/>
                <a:gd name="T12" fmla="*/ 2147483647 w 488"/>
                <a:gd name="T13" fmla="*/ 2147483647 h 520"/>
                <a:gd name="T14" fmla="*/ 2147483647 w 488"/>
                <a:gd name="T15" fmla="*/ 2147483647 h 520"/>
                <a:gd name="T16" fmla="*/ 2147483647 w 488"/>
                <a:gd name="T17" fmla="*/ 2147483647 h 520"/>
                <a:gd name="T18" fmla="*/ 2147483647 w 488"/>
                <a:gd name="T19" fmla="*/ 2147483647 h 520"/>
                <a:gd name="T20" fmla="*/ 2147483647 w 488"/>
                <a:gd name="T21" fmla="*/ 2147483647 h 520"/>
                <a:gd name="T22" fmla="*/ 2147483647 w 488"/>
                <a:gd name="T23" fmla="*/ 2147483647 h 520"/>
                <a:gd name="T24" fmla="*/ 2147483647 w 488"/>
                <a:gd name="T25" fmla="*/ 2147483647 h 520"/>
                <a:gd name="T26" fmla="*/ 2147483647 w 488"/>
                <a:gd name="T27" fmla="*/ 2147483647 h 520"/>
                <a:gd name="T28" fmla="*/ 2147483647 w 488"/>
                <a:gd name="T29" fmla="*/ 2147483647 h 520"/>
                <a:gd name="T30" fmla="*/ 2147483647 w 488"/>
                <a:gd name="T31" fmla="*/ 2147483647 h 520"/>
                <a:gd name="T32" fmla="*/ 2147483647 w 488"/>
                <a:gd name="T33" fmla="*/ 2147483647 h 520"/>
                <a:gd name="T34" fmla="*/ 2147483647 w 488"/>
                <a:gd name="T35" fmla="*/ 2147483647 h 520"/>
                <a:gd name="T36" fmla="*/ 2147483647 w 488"/>
                <a:gd name="T37" fmla="*/ 2147483647 h 520"/>
                <a:gd name="T38" fmla="*/ 2147483647 w 488"/>
                <a:gd name="T39" fmla="*/ 2147483647 h 520"/>
                <a:gd name="T40" fmla="*/ 2147483647 w 488"/>
                <a:gd name="T41" fmla="*/ 2147483647 h 520"/>
                <a:gd name="T42" fmla="*/ 2147483647 w 488"/>
                <a:gd name="T43" fmla="*/ 2147483647 h 520"/>
                <a:gd name="T44" fmla="*/ 2147483647 w 488"/>
                <a:gd name="T45" fmla="*/ 2147483647 h 520"/>
                <a:gd name="T46" fmla="*/ 2147483647 w 488"/>
                <a:gd name="T47" fmla="*/ 0 h 520"/>
                <a:gd name="T48" fmla="*/ 2147483647 w 488"/>
                <a:gd name="T49" fmla="*/ 2147483647 h 520"/>
                <a:gd name="T50" fmla="*/ 2147483647 w 488"/>
                <a:gd name="T51" fmla="*/ 2147483647 h 520"/>
                <a:gd name="T52" fmla="*/ 2147483647 w 488"/>
                <a:gd name="T53" fmla="*/ 2147483647 h 520"/>
                <a:gd name="T54" fmla="*/ 2147483647 w 488"/>
                <a:gd name="T55" fmla="*/ 2147483647 h 520"/>
                <a:gd name="T56" fmla="*/ 2147483647 w 488"/>
                <a:gd name="T57" fmla="*/ 2147483647 h 520"/>
                <a:gd name="T58" fmla="*/ 2147483647 w 488"/>
                <a:gd name="T59" fmla="*/ 2147483647 h 520"/>
                <a:gd name="T60" fmla="*/ 0 w 488"/>
                <a:gd name="T61" fmla="*/ 2147483647 h 520"/>
                <a:gd name="T62" fmla="*/ 2147483647 w 488"/>
                <a:gd name="T63" fmla="*/ 2147483647 h 520"/>
                <a:gd name="T64" fmla="*/ 2147483647 w 488"/>
                <a:gd name="T65" fmla="*/ 2147483647 h 520"/>
                <a:gd name="T66" fmla="*/ 2147483647 w 488"/>
                <a:gd name="T67" fmla="*/ 2147483647 h 520"/>
                <a:gd name="T68" fmla="*/ 2147483647 w 488"/>
                <a:gd name="T69" fmla="*/ 2147483647 h 520"/>
                <a:gd name="T70" fmla="*/ 2147483647 w 488"/>
                <a:gd name="T71" fmla="*/ 2147483647 h 520"/>
                <a:gd name="T72" fmla="*/ 2147483647 w 488"/>
                <a:gd name="T73" fmla="*/ 2147483647 h 520"/>
                <a:gd name="T74" fmla="*/ 2147483647 w 488"/>
                <a:gd name="T75" fmla="*/ 2147483647 h 520"/>
                <a:gd name="T76" fmla="*/ 2147483647 w 488"/>
                <a:gd name="T77" fmla="*/ 2147483647 h 5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88"/>
                <a:gd name="T118" fmla="*/ 0 h 520"/>
                <a:gd name="T119" fmla="*/ 488 w 488"/>
                <a:gd name="T120" fmla="*/ 520 h 5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88" h="520">
                  <a:moveTo>
                    <a:pt x="248" y="400"/>
                  </a:moveTo>
                  <a:lnTo>
                    <a:pt x="248" y="408"/>
                  </a:lnTo>
                  <a:lnTo>
                    <a:pt x="240" y="432"/>
                  </a:lnTo>
                  <a:lnTo>
                    <a:pt x="232" y="440"/>
                  </a:lnTo>
                  <a:lnTo>
                    <a:pt x="200" y="464"/>
                  </a:lnTo>
                  <a:lnTo>
                    <a:pt x="208" y="464"/>
                  </a:lnTo>
                  <a:lnTo>
                    <a:pt x="200" y="464"/>
                  </a:lnTo>
                  <a:lnTo>
                    <a:pt x="216" y="472"/>
                  </a:lnTo>
                  <a:lnTo>
                    <a:pt x="232" y="480"/>
                  </a:lnTo>
                  <a:lnTo>
                    <a:pt x="248" y="496"/>
                  </a:lnTo>
                  <a:lnTo>
                    <a:pt x="256" y="520"/>
                  </a:lnTo>
                  <a:lnTo>
                    <a:pt x="264" y="504"/>
                  </a:lnTo>
                  <a:lnTo>
                    <a:pt x="280" y="488"/>
                  </a:lnTo>
                  <a:lnTo>
                    <a:pt x="296" y="472"/>
                  </a:lnTo>
                  <a:lnTo>
                    <a:pt x="312" y="416"/>
                  </a:lnTo>
                  <a:lnTo>
                    <a:pt x="328" y="392"/>
                  </a:lnTo>
                  <a:lnTo>
                    <a:pt x="368" y="368"/>
                  </a:lnTo>
                  <a:lnTo>
                    <a:pt x="400" y="360"/>
                  </a:lnTo>
                  <a:lnTo>
                    <a:pt x="408" y="360"/>
                  </a:lnTo>
                  <a:lnTo>
                    <a:pt x="416" y="344"/>
                  </a:lnTo>
                  <a:lnTo>
                    <a:pt x="416" y="328"/>
                  </a:lnTo>
                  <a:lnTo>
                    <a:pt x="432" y="304"/>
                  </a:lnTo>
                  <a:lnTo>
                    <a:pt x="432" y="296"/>
                  </a:lnTo>
                  <a:lnTo>
                    <a:pt x="440" y="232"/>
                  </a:lnTo>
                  <a:lnTo>
                    <a:pt x="448" y="224"/>
                  </a:lnTo>
                  <a:lnTo>
                    <a:pt x="488" y="176"/>
                  </a:lnTo>
                  <a:lnTo>
                    <a:pt x="488" y="160"/>
                  </a:lnTo>
                  <a:lnTo>
                    <a:pt x="480" y="136"/>
                  </a:lnTo>
                  <a:lnTo>
                    <a:pt x="456" y="128"/>
                  </a:lnTo>
                  <a:lnTo>
                    <a:pt x="424" y="104"/>
                  </a:lnTo>
                  <a:lnTo>
                    <a:pt x="384" y="104"/>
                  </a:lnTo>
                  <a:lnTo>
                    <a:pt x="368" y="96"/>
                  </a:lnTo>
                  <a:lnTo>
                    <a:pt x="360" y="88"/>
                  </a:lnTo>
                  <a:lnTo>
                    <a:pt x="328" y="72"/>
                  </a:lnTo>
                  <a:lnTo>
                    <a:pt x="304" y="56"/>
                  </a:lnTo>
                  <a:lnTo>
                    <a:pt x="296" y="40"/>
                  </a:lnTo>
                  <a:lnTo>
                    <a:pt x="288" y="8"/>
                  </a:lnTo>
                  <a:lnTo>
                    <a:pt x="280" y="8"/>
                  </a:lnTo>
                  <a:lnTo>
                    <a:pt x="264" y="32"/>
                  </a:lnTo>
                  <a:lnTo>
                    <a:pt x="248" y="40"/>
                  </a:lnTo>
                  <a:lnTo>
                    <a:pt x="224" y="40"/>
                  </a:lnTo>
                  <a:lnTo>
                    <a:pt x="216" y="40"/>
                  </a:lnTo>
                  <a:lnTo>
                    <a:pt x="192" y="48"/>
                  </a:lnTo>
                  <a:lnTo>
                    <a:pt x="184" y="48"/>
                  </a:lnTo>
                  <a:lnTo>
                    <a:pt x="168" y="40"/>
                  </a:lnTo>
                  <a:lnTo>
                    <a:pt x="176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0" y="8"/>
                  </a:lnTo>
                  <a:lnTo>
                    <a:pt x="144" y="16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28" y="48"/>
                  </a:lnTo>
                  <a:lnTo>
                    <a:pt x="88" y="56"/>
                  </a:lnTo>
                  <a:lnTo>
                    <a:pt x="80" y="48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20"/>
                  </a:lnTo>
                  <a:lnTo>
                    <a:pt x="16" y="128"/>
                  </a:lnTo>
                  <a:lnTo>
                    <a:pt x="0" y="152"/>
                  </a:lnTo>
                  <a:lnTo>
                    <a:pt x="0" y="176"/>
                  </a:lnTo>
                  <a:lnTo>
                    <a:pt x="16" y="192"/>
                  </a:lnTo>
                  <a:lnTo>
                    <a:pt x="40" y="184"/>
                  </a:lnTo>
                  <a:lnTo>
                    <a:pt x="40" y="208"/>
                  </a:lnTo>
                  <a:lnTo>
                    <a:pt x="48" y="208"/>
                  </a:lnTo>
                  <a:lnTo>
                    <a:pt x="64" y="208"/>
                  </a:lnTo>
                  <a:lnTo>
                    <a:pt x="80" y="192"/>
                  </a:lnTo>
                  <a:lnTo>
                    <a:pt x="104" y="200"/>
                  </a:lnTo>
                  <a:lnTo>
                    <a:pt x="112" y="224"/>
                  </a:lnTo>
                  <a:lnTo>
                    <a:pt x="136" y="232"/>
                  </a:lnTo>
                  <a:lnTo>
                    <a:pt x="160" y="248"/>
                  </a:lnTo>
                  <a:lnTo>
                    <a:pt x="160" y="264"/>
                  </a:lnTo>
                  <a:lnTo>
                    <a:pt x="168" y="272"/>
                  </a:lnTo>
                  <a:lnTo>
                    <a:pt x="192" y="280"/>
                  </a:lnTo>
                  <a:lnTo>
                    <a:pt x="192" y="296"/>
                  </a:lnTo>
                  <a:lnTo>
                    <a:pt x="192" y="320"/>
                  </a:lnTo>
                  <a:lnTo>
                    <a:pt x="248" y="40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4" name="Freeform 796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w 56"/>
                <a:gd name="T17" fmla="*/ 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80"/>
                <a:gd name="T29" fmla="*/ 56 w 56"/>
                <a:gd name="T30" fmla="*/ 80 h 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5" name="Freeform 797"/>
            <p:cNvSpPr>
              <a:spLocks/>
            </p:cNvSpPr>
            <p:nvPr/>
          </p:nvSpPr>
          <p:spPr bwMode="auto">
            <a:xfrm>
              <a:off x="3472642" y="4109086"/>
              <a:ext cx="86633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6" name="Freeform 798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7" name="Freeform 799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8" name="Freeform 800"/>
            <p:cNvSpPr>
              <a:spLocks/>
            </p:cNvSpPr>
            <p:nvPr/>
          </p:nvSpPr>
          <p:spPr bwMode="auto">
            <a:xfrm>
              <a:off x="3483608" y="3465373"/>
              <a:ext cx="64701" cy="7457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56"/>
                <a:gd name="T38" fmla="*/ 48 w 48"/>
                <a:gd name="T39" fmla="*/ 56 h 5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9" name="Freeform 801"/>
            <p:cNvSpPr>
              <a:spLocks/>
            </p:cNvSpPr>
            <p:nvPr/>
          </p:nvSpPr>
          <p:spPr bwMode="auto">
            <a:xfrm>
              <a:off x="3225904" y="3367774"/>
              <a:ext cx="225903" cy="194101"/>
            </a:xfrm>
            <a:custGeom>
              <a:avLst/>
              <a:gdLst>
                <a:gd name="T0" fmla="*/ 2147483647 w 168"/>
                <a:gd name="T1" fmla="*/ 2147483647 h 144"/>
                <a:gd name="T2" fmla="*/ 2147483647 w 168"/>
                <a:gd name="T3" fmla="*/ 2147483647 h 144"/>
                <a:gd name="T4" fmla="*/ 2147483647 w 168"/>
                <a:gd name="T5" fmla="*/ 2147483647 h 144"/>
                <a:gd name="T6" fmla="*/ 2147483647 w 168"/>
                <a:gd name="T7" fmla="*/ 2147483647 h 144"/>
                <a:gd name="T8" fmla="*/ 2147483647 w 168"/>
                <a:gd name="T9" fmla="*/ 2147483647 h 144"/>
                <a:gd name="T10" fmla="*/ 2147483647 w 168"/>
                <a:gd name="T11" fmla="*/ 2147483647 h 144"/>
                <a:gd name="T12" fmla="*/ 2147483647 w 168"/>
                <a:gd name="T13" fmla="*/ 2147483647 h 144"/>
                <a:gd name="T14" fmla="*/ 2147483647 w 168"/>
                <a:gd name="T15" fmla="*/ 2147483647 h 144"/>
                <a:gd name="T16" fmla="*/ 2147483647 w 168"/>
                <a:gd name="T17" fmla="*/ 2147483647 h 144"/>
                <a:gd name="T18" fmla="*/ 2147483647 w 168"/>
                <a:gd name="T19" fmla="*/ 2147483647 h 144"/>
                <a:gd name="T20" fmla="*/ 2147483647 w 168"/>
                <a:gd name="T21" fmla="*/ 2147483647 h 144"/>
                <a:gd name="T22" fmla="*/ 2147483647 w 168"/>
                <a:gd name="T23" fmla="*/ 2147483647 h 144"/>
                <a:gd name="T24" fmla="*/ 2147483647 w 168"/>
                <a:gd name="T25" fmla="*/ 0 h 144"/>
                <a:gd name="T26" fmla="*/ 0 w 168"/>
                <a:gd name="T27" fmla="*/ 2147483647 h 144"/>
                <a:gd name="T28" fmla="*/ 0 w 168"/>
                <a:gd name="T29" fmla="*/ 2147483647 h 144"/>
                <a:gd name="T30" fmla="*/ 2147483647 w 168"/>
                <a:gd name="T31" fmla="*/ 2147483647 h 144"/>
                <a:gd name="T32" fmla="*/ 2147483647 w 168"/>
                <a:gd name="T33" fmla="*/ 2147483647 h 144"/>
                <a:gd name="T34" fmla="*/ 2147483647 w 168"/>
                <a:gd name="T35" fmla="*/ 2147483647 h 144"/>
                <a:gd name="T36" fmla="*/ 2147483647 w 168"/>
                <a:gd name="T37" fmla="*/ 2147483647 h 144"/>
                <a:gd name="T38" fmla="*/ 2147483647 w 168"/>
                <a:gd name="T39" fmla="*/ 2147483647 h 144"/>
                <a:gd name="T40" fmla="*/ 2147483647 w 168"/>
                <a:gd name="T41" fmla="*/ 2147483647 h 144"/>
                <a:gd name="T42" fmla="*/ 2147483647 w 168"/>
                <a:gd name="T43" fmla="*/ 2147483647 h 144"/>
                <a:gd name="T44" fmla="*/ 2147483647 w 168"/>
                <a:gd name="T45" fmla="*/ 2147483647 h 144"/>
                <a:gd name="T46" fmla="*/ 2147483647 w 168"/>
                <a:gd name="T47" fmla="*/ 2147483647 h 144"/>
                <a:gd name="T48" fmla="*/ 2147483647 w 168"/>
                <a:gd name="T49" fmla="*/ 2147483647 h 144"/>
                <a:gd name="T50" fmla="*/ 2147483647 w 168"/>
                <a:gd name="T51" fmla="*/ 2147483647 h 144"/>
                <a:gd name="T52" fmla="*/ 2147483647 w 168"/>
                <a:gd name="T53" fmla="*/ 2147483647 h 144"/>
                <a:gd name="T54" fmla="*/ 2147483647 w 168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44"/>
                <a:gd name="T86" fmla="*/ 168 w 168"/>
                <a:gd name="T87" fmla="*/ 144 h 1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44">
                  <a:moveTo>
                    <a:pt x="152" y="88"/>
                  </a:moveTo>
                  <a:lnTo>
                    <a:pt x="144" y="72"/>
                  </a:lnTo>
                  <a:lnTo>
                    <a:pt x="152" y="64"/>
                  </a:lnTo>
                  <a:lnTo>
                    <a:pt x="168" y="48"/>
                  </a:lnTo>
                  <a:lnTo>
                    <a:pt x="152" y="40"/>
                  </a:lnTo>
                  <a:lnTo>
                    <a:pt x="152" y="32"/>
                  </a:lnTo>
                  <a:lnTo>
                    <a:pt x="128" y="24"/>
                  </a:lnTo>
                  <a:lnTo>
                    <a:pt x="88" y="24"/>
                  </a:lnTo>
                  <a:lnTo>
                    <a:pt x="64" y="24"/>
                  </a:lnTo>
                  <a:lnTo>
                    <a:pt x="64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48" y="80"/>
                  </a:lnTo>
                  <a:lnTo>
                    <a:pt x="64" y="80"/>
                  </a:lnTo>
                  <a:lnTo>
                    <a:pt x="64" y="88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80" y="144"/>
                  </a:lnTo>
                  <a:lnTo>
                    <a:pt x="120" y="136"/>
                  </a:lnTo>
                  <a:lnTo>
                    <a:pt x="112" y="120"/>
                  </a:lnTo>
                  <a:lnTo>
                    <a:pt x="104" y="104"/>
                  </a:lnTo>
                  <a:lnTo>
                    <a:pt x="136" y="104"/>
                  </a:lnTo>
                  <a:lnTo>
                    <a:pt x="152" y="96"/>
                  </a:lnTo>
                  <a:lnTo>
                    <a:pt x="152" y="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0" name="Freeform 802"/>
            <p:cNvSpPr>
              <a:spLocks/>
            </p:cNvSpPr>
            <p:nvPr/>
          </p:nvSpPr>
          <p:spPr bwMode="auto">
            <a:xfrm>
              <a:off x="3075667" y="3582710"/>
              <a:ext cx="214937" cy="300473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0 h 224"/>
                <a:gd name="T26" fmla="*/ 2147483647 w 160"/>
                <a:gd name="T27" fmla="*/ 2147483647 h 224"/>
                <a:gd name="T28" fmla="*/ 2147483647 w 160"/>
                <a:gd name="T29" fmla="*/ 2147483647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0 w 160"/>
                <a:gd name="T39" fmla="*/ 2147483647 h 224"/>
                <a:gd name="T40" fmla="*/ 2147483647 w 160"/>
                <a:gd name="T41" fmla="*/ 2147483647 h 224"/>
                <a:gd name="T42" fmla="*/ 2147483647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0"/>
                <a:gd name="T91" fmla="*/ 0 h 224"/>
                <a:gd name="T92" fmla="*/ 160 w 160"/>
                <a:gd name="T93" fmla="*/ 224 h 22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0" h="224">
                  <a:moveTo>
                    <a:pt x="152" y="136"/>
                  </a:move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1" name="Freeform 803"/>
            <p:cNvSpPr>
              <a:spLocks/>
            </p:cNvSpPr>
            <p:nvPr/>
          </p:nvSpPr>
          <p:spPr bwMode="auto">
            <a:xfrm>
              <a:off x="3483608" y="3465373"/>
              <a:ext cx="64701" cy="7457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2147483647 w 48"/>
                <a:gd name="T25" fmla="*/ 2147483647 h 56"/>
                <a:gd name="T26" fmla="*/ 2147483647 w 48"/>
                <a:gd name="T27" fmla="*/ 2147483647 h 56"/>
                <a:gd name="T28" fmla="*/ 2147483647 w 48"/>
                <a:gd name="T29" fmla="*/ 2147483647 h 56"/>
                <a:gd name="T30" fmla="*/ 2147483647 w 48"/>
                <a:gd name="T31" fmla="*/ 2147483647 h 56"/>
                <a:gd name="T32" fmla="*/ 2147483647 w 48"/>
                <a:gd name="T33" fmla="*/ 2147483647 h 56"/>
                <a:gd name="T34" fmla="*/ 2147483647 w 48"/>
                <a:gd name="T35" fmla="*/ 2147483647 h 56"/>
                <a:gd name="T36" fmla="*/ 2147483647 w 48"/>
                <a:gd name="T37" fmla="*/ 0 h 56"/>
                <a:gd name="T38" fmla="*/ 2147483647 w 48"/>
                <a:gd name="T39" fmla="*/ 2147483647 h 56"/>
                <a:gd name="T40" fmla="*/ 0 w 48"/>
                <a:gd name="T41" fmla="*/ 2147483647 h 56"/>
                <a:gd name="T42" fmla="*/ 2147483647 w 48"/>
                <a:gd name="T43" fmla="*/ 2147483647 h 56"/>
                <a:gd name="T44" fmla="*/ 2147483647 w 48"/>
                <a:gd name="T45" fmla="*/ 2147483647 h 56"/>
                <a:gd name="T46" fmla="*/ 2147483647 w 48"/>
                <a:gd name="T47" fmla="*/ 2147483647 h 56"/>
                <a:gd name="T48" fmla="*/ 2147483647 w 48"/>
                <a:gd name="T49" fmla="*/ 2147483647 h 56"/>
                <a:gd name="T50" fmla="*/ 2147483647 w 48"/>
                <a:gd name="T51" fmla="*/ 2147483647 h 56"/>
                <a:gd name="T52" fmla="*/ 2147483647 w 48"/>
                <a:gd name="T53" fmla="*/ 2147483647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"/>
                <a:gd name="T82" fmla="*/ 0 h 56"/>
                <a:gd name="T83" fmla="*/ 48 w 48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2" name="Freeform 804"/>
            <p:cNvSpPr>
              <a:spLocks/>
            </p:cNvSpPr>
            <p:nvPr/>
          </p:nvSpPr>
          <p:spPr bwMode="auto">
            <a:xfrm>
              <a:off x="3075667" y="3582710"/>
              <a:ext cx="214937" cy="300473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2147483647 h 224"/>
                <a:gd name="T26" fmla="*/ 2147483647 w 160"/>
                <a:gd name="T27" fmla="*/ 0 h 224"/>
                <a:gd name="T28" fmla="*/ 2147483647 w 160"/>
                <a:gd name="T29" fmla="*/ 0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2147483647 w 160"/>
                <a:gd name="T39" fmla="*/ 2147483647 h 224"/>
                <a:gd name="T40" fmla="*/ 2147483647 w 160"/>
                <a:gd name="T41" fmla="*/ 2147483647 h 224"/>
                <a:gd name="T42" fmla="*/ 0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2147483647 w 160"/>
                <a:gd name="T61" fmla="*/ 2147483647 h 224"/>
                <a:gd name="T62" fmla="*/ 2147483647 w 160"/>
                <a:gd name="T63" fmla="*/ 2147483647 h 224"/>
                <a:gd name="T64" fmla="*/ 2147483647 w 160"/>
                <a:gd name="T65" fmla="*/ 2147483647 h 224"/>
                <a:gd name="T66" fmla="*/ 2147483647 w 160"/>
                <a:gd name="T67" fmla="*/ 2147483647 h 224"/>
                <a:gd name="T68" fmla="*/ 2147483647 w 160"/>
                <a:gd name="T69" fmla="*/ 2147483647 h 224"/>
                <a:gd name="T70" fmla="*/ 2147483647 w 160"/>
                <a:gd name="T71" fmla="*/ 2147483647 h 224"/>
                <a:gd name="T72" fmla="*/ 2147483647 w 160"/>
                <a:gd name="T73" fmla="*/ 2147483647 h 224"/>
                <a:gd name="T74" fmla="*/ 2147483647 w 160"/>
                <a:gd name="T75" fmla="*/ 2147483647 h 224"/>
                <a:gd name="T76" fmla="*/ 2147483647 w 160"/>
                <a:gd name="T77" fmla="*/ 2147483647 h 224"/>
                <a:gd name="T78" fmla="*/ 2147483647 w 160"/>
                <a:gd name="T79" fmla="*/ 2147483647 h 224"/>
                <a:gd name="T80" fmla="*/ 2147483647 w 160"/>
                <a:gd name="T81" fmla="*/ 2147483647 h 224"/>
                <a:gd name="T82" fmla="*/ 2147483647 w 160"/>
                <a:gd name="T83" fmla="*/ 2147483647 h 224"/>
                <a:gd name="T84" fmla="*/ 2147483647 w 160"/>
                <a:gd name="T85" fmla="*/ 2147483647 h 224"/>
                <a:gd name="T86" fmla="*/ 2147483647 w 160"/>
                <a:gd name="T87" fmla="*/ 2147483647 h 224"/>
                <a:gd name="T88" fmla="*/ 2147483647 w 160"/>
                <a:gd name="T89" fmla="*/ 0 h 224"/>
                <a:gd name="T90" fmla="*/ 2147483647 w 160"/>
                <a:gd name="T91" fmla="*/ 0 h 224"/>
                <a:gd name="T92" fmla="*/ 2147483647 w 160"/>
                <a:gd name="T93" fmla="*/ 2147483647 h 224"/>
                <a:gd name="T94" fmla="*/ 2147483647 w 160"/>
                <a:gd name="T95" fmla="*/ 2147483647 h 224"/>
                <a:gd name="T96" fmla="*/ 2147483647 w 160"/>
                <a:gd name="T97" fmla="*/ 2147483647 h 224"/>
                <a:gd name="T98" fmla="*/ 2147483647 w 160"/>
                <a:gd name="T99" fmla="*/ 2147483647 h 224"/>
                <a:gd name="T100" fmla="*/ 2147483647 w 160"/>
                <a:gd name="T101" fmla="*/ 2147483647 h 224"/>
                <a:gd name="T102" fmla="*/ 2147483647 w 160"/>
                <a:gd name="T103" fmla="*/ 2147483647 h 224"/>
                <a:gd name="T104" fmla="*/ 0 w 160"/>
                <a:gd name="T105" fmla="*/ 2147483647 h 224"/>
                <a:gd name="T106" fmla="*/ 2147483647 w 160"/>
                <a:gd name="T107" fmla="*/ 2147483647 h 224"/>
                <a:gd name="T108" fmla="*/ 2147483647 w 160"/>
                <a:gd name="T109" fmla="*/ 2147483647 h 224"/>
                <a:gd name="T110" fmla="*/ 2147483647 w 160"/>
                <a:gd name="T111" fmla="*/ 2147483647 h 224"/>
                <a:gd name="T112" fmla="*/ 2147483647 w 160"/>
                <a:gd name="T113" fmla="*/ 2147483647 h 224"/>
                <a:gd name="T114" fmla="*/ 2147483647 w 160"/>
                <a:gd name="T115" fmla="*/ 2147483647 h 224"/>
                <a:gd name="T116" fmla="*/ 2147483647 w 160"/>
                <a:gd name="T117" fmla="*/ 2147483647 h 224"/>
                <a:gd name="T118" fmla="*/ 2147483647 w 160"/>
                <a:gd name="T119" fmla="*/ 2147483647 h 224"/>
                <a:gd name="T120" fmla="*/ 2147483647 w 160"/>
                <a:gd name="T121" fmla="*/ 2147483647 h 224"/>
                <a:gd name="T122" fmla="*/ 2147483647 w 160"/>
                <a:gd name="T123" fmla="*/ 2147483647 h 224"/>
                <a:gd name="T124" fmla="*/ 2147483647 w 160"/>
                <a:gd name="T125" fmla="*/ 2147483647 h 2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0"/>
                <a:gd name="T190" fmla="*/ 0 h 224"/>
                <a:gd name="T191" fmla="*/ 160 w 160"/>
                <a:gd name="T192" fmla="*/ 224 h 22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0" h="224">
                  <a:moveTo>
                    <a:pt x="152" y="136"/>
                  </a:move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3" name="Freeform 805"/>
            <p:cNvSpPr>
              <a:spLocks/>
            </p:cNvSpPr>
            <p:nvPr/>
          </p:nvSpPr>
          <p:spPr bwMode="auto">
            <a:xfrm>
              <a:off x="3097599" y="3550909"/>
              <a:ext cx="85536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4" name="Freeform 806"/>
            <p:cNvSpPr>
              <a:spLocks/>
            </p:cNvSpPr>
            <p:nvPr/>
          </p:nvSpPr>
          <p:spPr bwMode="auto">
            <a:xfrm>
              <a:off x="2947363" y="3304170"/>
              <a:ext cx="96502" cy="42768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0 w 72"/>
                <a:gd name="T7" fmla="*/ 2147483647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32"/>
                <a:gd name="T26" fmla="*/ 72 w 72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32">
                  <a:moveTo>
                    <a:pt x="72" y="8"/>
                  </a:moveTo>
                  <a:lnTo>
                    <a:pt x="32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48" y="24"/>
                  </a:lnTo>
                  <a:lnTo>
                    <a:pt x="72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5" name="Freeform 807"/>
            <p:cNvSpPr>
              <a:spLocks/>
            </p:cNvSpPr>
            <p:nvPr/>
          </p:nvSpPr>
          <p:spPr bwMode="auto">
            <a:xfrm>
              <a:off x="2893629" y="3271271"/>
              <a:ext cx="74570" cy="64701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0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56" y="24"/>
                  </a:moveTo>
                  <a:lnTo>
                    <a:pt x="40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0" y="32"/>
                  </a:lnTo>
                  <a:lnTo>
                    <a:pt x="56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6" name="Freeform 808"/>
            <p:cNvSpPr>
              <a:spLocks/>
            </p:cNvSpPr>
            <p:nvPr/>
          </p:nvSpPr>
          <p:spPr bwMode="auto">
            <a:xfrm>
              <a:off x="2474721" y="2992731"/>
              <a:ext cx="515410" cy="332275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0 h 248"/>
                <a:gd name="T48" fmla="*/ 0 w 384"/>
                <a:gd name="T49" fmla="*/ 0 h 248"/>
                <a:gd name="T50" fmla="*/ 2147483647 w 384"/>
                <a:gd name="T51" fmla="*/ 2147483647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84"/>
                <a:gd name="T166" fmla="*/ 0 h 248"/>
                <a:gd name="T167" fmla="*/ 384 w 384"/>
                <a:gd name="T168" fmla="*/ 248 h 24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7" name="Freeform 809"/>
            <p:cNvSpPr>
              <a:spLocks/>
            </p:cNvSpPr>
            <p:nvPr/>
          </p:nvSpPr>
          <p:spPr bwMode="auto">
            <a:xfrm>
              <a:off x="3097599" y="3550909"/>
              <a:ext cx="85536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8" name="Freeform 810"/>
            <p:cNvSpPr>
              <a:spLocks/>
            </p:cNvSpPr>
            <p:nvPr/>
          </p:nvSpPr>
          <p:spPr bwMode="auto">
            <a:xfrm>
              <a:off x="2474721" y="2992731"/>
              <a:ext cx="515410" cy="332275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2147483647 h 248"/>
                <a:gd name="T48" fmla="*/ 2147483647 w 384"/>
                <a:gd name="T49" fmla="*/ 0 h 248"/>
                <a:gd name="T50" fmla="*/ 0 w 384"/>
                <a:gd name="T51" fmla="*/ 0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2147483647 w 384"/>
                <a:gd name="T111" fmla="*/ 2147483647 h 24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4"/>
                <a:gd name="T169" fmla="*/ 0 h 248"/>
                <a:gd name="T170" fmla="*/ 384 w 384"/>
                <a:gd name="T171" fmla="*/ 248 h 24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9" name="Freeform 778"/>
            <p:cNvSpPr>
              <a:spLocks/>
            </p:cNvSpPr>
            <p:nvPr/>
          </p:nvSpPr>
          <p:spPr bwMode="auto">
            <a:xfrm>
              <a:off x="2071166" y="1789743"/>
              <a:ext cx="1449727" cy="999017"/>
            </a:xfrm>
            <a:custGeom>
              <a:avLst/>
              <a:gdLst>
                <a:gd name="T0" fmla="*/ 2147483647 w 1080"/>
                <a:gd name="T1" fmla="*/ 2147483647 h 744"/>
                <a:gd name="T2" fmla="*/ 2147483647 w 1080"/>
                <a:gd name="T3" fmla="*/ 2147483647 h 744"/>
                <a:gd name="T4" fmla="*/ 2147483647 w 1080"/>
                <a:gd name="T5" fmla="*/ 2147483647 h 744"/>
                <a:gd name="T6" fmla="*/ 2147483647 w 1080"/>
                <a:gd name="T7" fmla="*/ 2147483647 h 744"/>
                <a:gd name="T8" fmla="*/ 2147483647 w 1080"/>
                <a:gd name="T9" fmla="*/ 2147483647 h 744"/>
                <a:gd name="T10" fmla="*/ 2147483647 w 1080"/>
                <a:gd name="T11" fmla="*/ 2147483647 h 744"/>
                <a:gd name="T12" fmla="*/ 2147483647 w 1080"/>
                <a:gd name="T13" fmla="*/ 2147483647 h 744"/>
                <a:gd name="T14" fmla="*/ 2147483647 w 1080"/>
                <a:gd name="T15" fmla="*/ 2147483647 h 744"/>
                <a:gd name="T16" fmla="*/ 2147483647 w 1080"/>
                <a:gd name="T17" fmla="*/ 2147483647 h 744"/>
                <a:gd name="T18" fmla="*/ 2147483647 w 1080"/>
                <a:gd name="T19" fmla="*/ 2147483647 h 744"/>
                <a:gd name="T20" fmla="*/ 2147483647 w 1080"/>
                <a:gd name="T21" fmla="*/ 2147483647 h 744"/>
                <a:gd name="T22" fmla="*/ 2147483647 w 1080"/>
                <a:gd name="T23" fmla="*/ 2147483647 h 744"/>
                <a:gd name="T24" fmla="*/ 2147483647 w 1080"/>
                <a:gd name="T25" fmla="*/ 2147483647 h 744"/>
                <a:gd name="T26" fmla="*/ 2147483647 w 1080"/>
                <a:gd name="T27" fmla="*/ 2147483647 h 744"/>
                <a:gd name="T28" fmla="*/ 2147483647 w 1080"/>
                <a:gd name="T29" fmla="*/ 2147483647 h 744"/>
                <a:gd name="T30" fmla="*/ 2147483647 w 1080"/>
                <a:gd name="T31" fmla="*/ 2147483647 h 744"/>
                <a:gd name="T32" fmla="*/ 2147483647 w 1080"/>
                <a:gd name="T33" fmla="*/ 2147483647 h 744"/>
                <a:gd name="T34" fmla="*/ 2147483647 w 1080"/>
                <a:gd name="T35" fmla="*/ 2147483647 h 744"/>
                <a:gd name="T36" fmla="*/ 2147483647 w 1080"/>
                <a:gd name="T37" fmla="*/ 2147483647 h 744"/>
                <a:gd name="T38" fmla="*/ 2147483647 w 1080"/>
                <a:gd name="T39" fmla="*/ 2147483647 h 744"/>
                <a:gd name="T40" fmla="*/ 2147483647 w 1080"/>
                <a:gd name="T41" fmla="*/ 2147483647 h 744"/>
                <a:gd name="T42" fmla="*/ 2147483647 w 1080"/>
                <a:gd name="T43" fmla="*/ 2147483647 h 744"/>
                <a:gd name="T44" fmla="*/ 2147483647 w 1080"/>
                <a:gd name="T45" fmla="*/ 2147483647 h 744"/>
                <a:gd name="T46" fmla="*/ 2147483647 w 1080"/>
                <a:gd name="T47" fmla="*/ 2147483647 h 744"/>
                <a:gd name="T48" fmla="*/ 2147483647 w 1080"/>
                <a:gd name="T49" fmla="*/ 2147483647 h 744"/>
                <a:gd name="T50" fmla="*/ 2147483647 w 1080"/>
                <a:gd name="T51" fmla="*/ 2147483647 h 744"/>
                <a:gd name="T52" fmla="*/ 2147483647 w 1080"/>
                <a:gd name="T53" fmla="*/ 2147483647 h 744"/>
                <a:gd name="T54" fmla="*/ 2147483647 w 1080"/>
                <a:gd name="T55" fmla="*/ 2147483647 h 744"/>
                <a:gd name="T56" fmla="*/ 2147483647 w 1080"/>
                <a:gd name="T57" fmla="*/ 2147483647 h 744"/>
                <a:gd name="T58" fmla="*/ 2147483647 w 1080"/>
                <a:gd name="T59" fmla="*/ 2147483647 h 744"/>
                <a:gd name="T60" fmla="*/ 2147483647 w 1080"/>
                <a:gd name="T61" fmla="*/ 2147483647 h 744"/>
                <a:gd name="T62" fmla="*/ 2147483647 w 1080"/>
                <a:gd name="T63" fmla="*/ 2147483647 h 744"/>
                <a:gd name="T64" fmla="*/ 2147483647 w 1080"/>
                <a:gd name="T65" fmla="*/ 2147483647 h 744"/>
                <a:gd name="T66" fmla="*/ 2147483647 w 1080"/>
                <a:gd name="T67" fmla="*/ 2147483647 h 744"/>
                <a:gd name="T68" fmla="*/ 2147483647 w 1080"/>
                <a:gd name="T69" fmla="*/ 2147483647 h 744"/>
                <a:gd name="T70" fmla="*/ 2147483647 w 1080"/>
                <a:gd name="T71" fmla="*/ 2147483647 h 744"/>
                <a:gd name="T72" fmla="*/ 2147483647 w 1080"/>
                <a:gd name="T73" fmla="*/ 2147483647 h 744"/>
                <a:gd name="T74" fmla="*/ 2147483647 w 1080"/>
                <a:gd name="T75" fmla="*/ 2147483647 h 744"/>
                <a:gd name="T76" fmla="*/ 2147483647 w 1080"/>
                <a:gd name="T77" fmla="*/ 2147483647 h 744"/>
                <a:gd name="T78" fmla="*/ 2147483647 w 1080"/>
                <a:gd name="T79" fmla="*/ 2147483647 h 744"/>
                <a:gd name="T80" fmla="*/ 2147483647 w 1080"/>
                <a:gd name="T81" fmla="*/ 0 h 744"/>
                <a:gd name="T82" fmla="*/ 2147483647 w 1080"/>
                <a:gd name="T83" fmla="*/ 2147483647 h 744"/>
                <a:gd name="T84" fmla="*/ 2147483647 w 1080"/>
                <a:gd name="T85" fmla="*/ 2147483647 h 744"/>
                <a:gd name="T86" fmla="*/ 2147483647 w 1080"/>
                <a:gd name="T87" fmla="*/ 2147483647 h 744"/>
                <a:gd name="T88" fmla="*/ 2147483647 w 1080"/>
                <a:gd name="T89" fmla="*/ 2147483647 h 744"/>
                <a:gd name="T90" fmla="*/ 2147483647 w 1080"/>
                <a:gd name="T91" fmla="*/ 2147483647 h 744"/>
                <a:gd name="T92" fmla="*/ 2147483647 w 1080"/>
                <a:gd name="T93" fmla="*/ 2147483647 h 744"/>
                <a:gd name="T94" fmla="*/ 2147483647 w 1080"/>
                <a:gd name="T95" fmla="*/ 2147483647 h 744"/>
                <a:gd name="T96" fmla="*/ 2147483647 w 1080"/>
                <a:gd name="T97" fmla="*/ 2147483647 h 744"/>
                <a:gd name="T98" fmla="*/ 2147483647 w 1080"/>
                <a:gd name="T99" fmla="*/ 2147483647 h 744"/>
                <a:gd name="T100" fmla="*/ 2147483647 w 1080"/>
                <a:gd name="T101" fmla="*/ 2147483647 h 744"/>
                <a:gd name="T102" fmla="*/ 2147483647 w 1080"/>
                <a:gd name="T103" fmla="*/ 2147483647 h 744"/>
                <a:gd name="T104" fmla="*/ 2147483647 w 1080"/>
                <a:gd name="T105" fmla="*/ 2147483647 h 744"/>
                <a:gd name="T106" fmla="*/ 2147483647 w 1080"/>
                <a:gd name="T107" fmla="*/ 2147483647 h 744"/>
                <a:gd name="T108" fmla="*/ 2147483647 w 1080"/>
                <a:gd name="T109" fmla="*/ 2147483647 h 744"/>
                <a:gd name="T110" fmla="*/ 0 w 1080"/>
                <a:gd name="T111" fmla="*/ 2147483647 h 744"/>
                <a:gd name="T112" fmla="*/ 2147483647 w 1080"/>
                <a:gd name="T113" fmla="*/ 2147483647 h 744"/>
                <a:gd name="T114" fmla="*/ 2147483647 w 1080"/>
                <a:gd name="T115" fmla="*/ 2147483647 h 744"/>
                <a:gd name="T116" fmla="*/ 2147483647 w 1080"/>
                <a:gd name="T117" fmla="*/ 2147483647 h 744"/>
                <a:gd name="T118" fmla="*/ 2147483647 w 1080"/>
                <a:gd name="T119" fmla="*/ 2147483647 h 744"/>
                <a:gd name="T120" fmla="*/ 2147483647 w 1080"/>
                <a:gd name="T121" fmla="*/ 2147483647 h 744"/>
                <a:gd name="T122" fmla="*/ 2147483647 w 1080"/>
                <a:gd name="T123" fmla="*/ 2147483647 h 74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80"/>
                <a:gd name="T187" fmla="*/ 0 h 744"/>
                <a:gd name="T188" fmla="*/ 1080 w 1080"/>
                <a:gd name="T189" fmla="*/ 744 h 74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80" h="744">
                  <a:moveTo>
                    <a:pt x="624" y="632"/>
                  </a:moveTo>
                  <a:lnTo>
                    <a:pt x="648" y="640"/>
                  </a:lnTo>
                  <a:lnTo>
                    <a:pt x="720" y="672"/>
                  </a:lnTo>
                  <a:lnTo>
                    <a:pt x="744" y="720"/>
                  </a:lnTo>
                  <a:lnTo>
                    <a:pt x="744" y="744"/>
                  </a:lnTo>
                  <a:lnTo>
                    <a:pt x="792" y="728"/>
                  </a:lnTo>
                  <a:lnTo>
                    <a:pt x="824" y="704"/>
                  </a:lnTo>
                  <a:lnTo>
                    <a:pt x="840" y="704"/>
                  </a:lnTo>
                  <a:lnTo>
                    <a:pt x="880" y="696"/>
                  </a:lnTo>
                  <a:lnTo>
                    <a:pt x="912" y="656"/>
                  </a:lnTo>
                  <a:lnTo>
                    <a:pt x="928" y="656"/>
                  </a:lnTo>
                  <a:lnTo>
                    <a:pt x="936" y="696"/>
                  </a:lnTo>
                  <a:lnTo>
                    <a:pt x="952" y="688"/>
                  </a:lnTo>
                  <a:lnTo>
                    <a:pt x="968" y="688"/>
                  </a:lnTo>
                  <a:lnTo>
                    <a:pt x="960" y="704"/>
                  </a:lnTo>
                  <a:lnTo>
                    <a:pt x="968" y="720"/>
                  </a:lnTo>
                  <a:lnTo>
                    <a:pt x="1000" y="688"/>
                  </a:lnTo>
                  <a:lnTo>
                    <a:pt x="1016" y="672"/>
                  </a:lnTo>
                  <a:lnTo>
                    <a:pt x="976" y="672"/>
                  </a:lnTo>
                  <a:lnTo>
                    <a:pt x="960" y="648"/>
                  </a:lnTo>
                  <a:lnTo>
                    <a:pt x="976" y="632"/>
                  </a:lnTo>
                  <a:lnTo>
                    <a:pt x="976" y="616"/>
                  </a:lnTo>
                  <a:lnTo>
                    <a:pt x="920" y="632"/>
                  </a:lnTo>
                  <a:lnTo>
                    <a:pt x="896" y="656"/>
                  </a:lnTo>
                  <a:lnTo>
                    <a:pt x="904" y="624"/>
                  </a:lnTo>
                  <a:lnTo>
                    <a:pt x="936" y="608"/>
                  </a:lnTo>
                  <a:lnTo>
                    <a:pt x="952" y="592"/>
                  </a:lnTo>
                  <a:lnTo>
                    <a:pt x="1000" y="600"/>
                  </a:lnTo>
                  <a:lnTo>
                    <a:pt x="1032" y="592"/>
                  </a:lnTo>
                  <a:lnTo>
                    <a:pt x="1064" y="576"/>
                  </a:lnTo>
                  <a:lnTo>
                    <a:pt x="1080" y="560"/>
                  </a:lnTo>
                  <a:lnTo>
                    <a:pt x="1064" y="520"/>
                  </a:lnTo>
                  <a:lnTo>
                    <a:pt x="1064" y="496"/>
                  </a:lnTo>
                  <a:lnTo>
                    <a:pt x="1008" y="472"/>
                  </a:lnTo>
                  <a:lnTo>
                    <a:pt x="1008" y="456"/>
                  </a:lnTo>
                  <a:lnTo>
                    <a:pt x="968" y="368"/>
                  </a:lnTo>
                  <a:lnTo>
                    <a:pt x="952" y="408"/>
                  </a:lnTo>
                  <a:lnTo>
                    <a:pt x="928" y="416"/>
                  </a:lnTo>
                  <a:lnTo>
                    <a:pt x="920" y="408"/>
                  </a:lnTo>
                  <a:lnTo>
                    <a:pt x="904" y="408"/>
                  </a:lnTo>
                  <a:lnTo>
                    <a:pt x="904" y="352"/>
                  </a:lnTo>
                  <a:lnTo>
                    <a:pt x="880" y="344"/>
                  </a:lnTo>
                  <a:lnTo>
                    <a:pt x="864" y="320"/>
                  </a:lnTo>
                  <a:lnTo>
                    <a:pt x="840" y="320"/>
                  </a:lnTo>
                  <a:lnTo>
                    <a:pt x="816" y="312"/>
                  </a:lnTo>
                  <a:lnTo>
                    <a:pt x="800" y="320"/>
                  </a:lnTo>
                  <a:lnTo>
                    <a:pt x="800" y="336"/>
                  </a:lnTo>
                  <a:lnTo>
                    <a:pt x="800" y="360"/>
                  </a:lnTo>
                  <a:lnTo>
                    <a:pt x="800" y="400"/>
                  </a:lnTo>
                  <a:lnTo>
                    <a:pt x="792" y="416"/>
                  </a:lnTo>
                  <a:lnTo>
                    <a:pt x="816" y="464"/>
                  </a:lnTo>
                  <a:lnTo>
                    <a:pt x="776" y="504"/>
                  </a:lnTo>
                  <a:lnTo>
                    <a:pt x="784" y="560"/>
                  </a:lnTo>
                  <a:lnTo>
                    <a:pt x="768" y="576"/>
                  </a:lnTo>
                  <a:lnTo>
                    <a:pt x="752" y="568"/>
                  </a:lnTo>
                  <a:lnTo>
                    <a:pt x="744" y="496"/>
                  </a:lnTo>
                  <a:lnTo>
                    <a:pt x="704" y="488"/>
                  </a:lnTo>
                  <a:lnTo>
                    <a:pt x="632" y="448"/>
                  </a:lnTo>
                  <a:lnTo>
                    <a:pt x="616" y="448"/>
                  </a:lnTo>
                  <a:lnTo>
                    <a:pt x="600" y="408"/>
                  </a:lnTo>
                  <a:lnTo>
                    <a:pt x="592" y="400"/>
                  </a:lnTo>
                  <a:lnTo>
                    <a:pt x="624" y="304"/>
                  </a:lnTo>
                  <a:lnTo>
                    <a:pt x="640" y="280"/>
                  </a:lnTo>
                  <a:lnTo>
                    <a:pt x="664" y="272"/>
                  </a:lnTo>
                  <a:lnTo>
                    <a:pt x="672" y="272"/>
                  </a:lnTo>
                  <a:lnTo>
                    <a:pt x="688" y="232"/>
                  </a:lnTo>
                  <a:lnTo>
                    <a:pt x="696" y="200"/>
                  </a:lnTo>
                  <a:lnTo>
                    <a:pt x="736" y="192"/>
                  </a:lnTo>
                  <a:lnTo>
                    <a:pt x="752" y="176"/>
                  </a:lnTo>
                  <a:lnTo>
                    <a:pt x="744" y="136"/>
                  </a:lnTo>
                  <a:lnTo>
                    <a:pt x="752" y="112"/>
                  </a:lnTo>
                  <a:lnTo>
                    <a:pt x="736" y="96"/>
                  </a:lnTo>
                  <a:lnTo>
                    <a:pt x="712" y="88"/>
                  </a:lnTo>
                  <a:lnTo>
                    <a:pt x="704" y="128"/>
                  </a:lnTo>
                  <a:lnTo>
                    <a:pt x="680" y="168"/>
                  </a:lnTo>
                  <a:lnTo>
                    <a:pt x="672" y="120"/>
                  </a:lnTo>
                  <a:lnTo>
                    <a:pt x="656" y="104"/>
                  </a:lnTo>
                  <a:lnTo>
                    <a:pt x="640" y="128"/>
                  </a:lnTo>
                  <a:lnTo>
                    <a:pt x="632" y="104"/>
                  </a:lnTo>
                  <a:lnTo>
                    <a:pt x="616" y="80"/>
                  </a:lnTo>
                  <a:lnTo>
                    <a:pt x="608" y="40"/>
                  </a:lnTo>
                  <a:lnTo>
                    <a:pt x="584" y="0"/>
                  </a:lnTo>
                  <a:lnTo>
                    <a:pt x="568" y="56"/>
                  </a:lnTo>
                  <a:lnTo>
                    <a:pt x="568" y="80"/>
                  </a:lnTo>
                  <a:lnTo>
                    <a:pt x="592" y="104"/>
                  </a:lnTo>
                  <a:lnTo>
                    <a:pt x="600" y="128"/>
                  </a:lnTo>
                  <a:lnTo>
                    <a:pt x="576" y="144"/>
                  </a:lnTo>
                  <a:lnTo>
                    <a:pt x="568" y="136"/>
                  </a:lnTo>
                  <a:lnTo>
                    <a:pt x="552" y="136"/>
                  </a:lnTo>
                  <a:lnTo>
                    <a:pt x="544" y="160"/>
                  </a:lnTo>
                  <a:lnTo>
                    <a:pt x="512" y="152"/>
                  </a:lnTo>
                  <a:lnTo>
                    <a:pt x="472" y="152"/>
                  </a:lnTo>
                  <a:lnTo>
                    <a:pt x="448" y="136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24" y="176"/>
                  </a:lnTo>
                  <a:lnTo>
                    <a:pt x="408" y="176"/>
                  </a:lnTo>
                  <a:lnTo>
                    <a:pt x="392" y="152"/>
                  </a:lnTo>
                  <a:lnTo>
                    <a:pt x="344" y="160"/>
                  </a:lnTo>
                  <a:lnTo>
                    <a:pt x="328" y="144"/>
                  </a:lnTo>
                  <a:lnTo>
                    <a:pt x="336" y="128"/>
                  </a:lnTo>
                  <a:lnTo>
                    <a:pt x="304" y="120"/>
                  </a:lnTo>
                  <a:lnTo>
                    <a:pt x="272" y="104"/>
                  </a:lnTo>
                  <a:lnTo>
                    <a:pt x="232" y="88"/>
                  </a:lnTo>
                  <a:lnTo>
                    <a:pt x="200" y="96"/>
                  </a:lnTo>
                  <a:lnTo>
                    <a:pt x="176" y="64"/>
                  </a:lnTo>
                  <a:lnTo>
                    <a:pt x="96" y="104"/>
                  </a:lnTo>
                  <a:lnTo>
                    <a:pt x="80" y="120"/>
                  </a:lnTo>
                  <a:lnTo>
                    <a:pt x="48" y="112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368"/>
                  </a:lnTo>
                  <a:lnTo>
                    <a:pt x="40" y="392"/>
                  </a:lnTo>
                  <a:lnTo>
                    <a:pt x="72" y="376"/>
                  </a:lnTo>
                  <a:lnTo>
                    <a:pt x="120" y="456"/>
                  </a:lnTo>
                  <a:lnTo>
                    <a:pt x="144" y="472"/>
                  </a:lnTo>
                  <a:lnTo>
                    <a:pt x="144" y="504"/>
                  </a:lnTo>
                  <a:lnTo>
                    <a:pt x="152" y="528"/>
                  </a:lnTo>
                  <a:lnTo>
                    <a:pt x="184" y="576"/>
                  </a:lnTo>
                  <a:lnTo>
                    <a:pt x="232" y="600"/>
                  </a:lnTo>
                  <a:lnTo>
                    <a:pt x="232" y="624"/>
                  </a:lnTo>
                  <a:lnTo>
                    <a:pt x="584" y="624"/>
                  </a:lnTo>
                  <a:lnTo>
                    <a:pt x="624" y="6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3" name="矩形 262">
            <a:extLst>
              <a:ext uri="{FF2B5EF4-FFF2-40B4-BE49-F238E27FC236}">
                <a16:creationId xmlns:a16="http://schemas.microsoft.com/office/drawing/2014/main" id="{3AC2F312-5F24-1E32-89DF-782BC9912A73}"/>
              </a:ext>
            </a:extLst>
          </p:cNvPr>
          <p:cNvSpPr/>
          <p:nvPr/>
        </p:nvSpPr>
        <p:spPr>
          <a:xfrm>
            <a:off x="583588" y="2213602"/>
            <a:ext cx="221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▷ 项目总体用例图：</a:t>
            </a:r>
          </a:p>
        </p:txBody>
      </p:sp>
      <p:pic>
        <p:nvPicPr>
          <p:cNvPr id="261" name="图片 260">
            <a:extLst>
              <a:ext uri="{FF2B5EF4-FFF2-40B4-BE49-F238E27FC236}">
                <a16:creationId xmlns:a16="http://schemas.microsoft.com/office/drawing/2014/main" id="{D9265819-A110-10F1-959C-29EC4EFC1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96039"/>
            <a:ext cx="5880253" cy="5813527"/>
          </a:xfrm>
          <a:prstGeom prst="rect">
            <a:avLst/>
          </a:prstGeom>
        </p:spPr>
      </p:pic>
      <p:sp>
        <p:nvSpPr>
          <p:cNvPr id="272" name="TextBox 16">
            <a:extLst>
              <a:ext uri="{FF2B5EF4-FFF2-40B4-BE49-F238E27FC236}">
                <a16:creationId xmlns:a16="http://schemas.microsoft.com/office/drawing/2014/main" id="{79EDB10C-99F2-986E-B767-382ED61C8A76}"/>
              </a:ext>
            </a:extLst>
          </p:cNvPr>
          <p:cNvSpPr txBox="1"/>
          <p:nvPr/>
        </p:nvSpPr>
        <p:spPr>
          <a:xfrm flipH="1">
            <a:off x="681068" y="2754674"/>
            <a:ext cx="3920378" cy="8952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首先建立用例图进行架构下的细化理论设计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之后的前端搭建与后端的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实现都是围绕核心的用户用例图进行展开的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15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</TotalTime>
  <Words>3548</Words>
  <Application>Microsoft Office PowerPoint</Application>
  <PresentationFormat>宽屏</PresentationFormat>
  <Paragraphs>316</Paragraphs>
  <Slides>51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6" baseType="lpstr">
      <vt:lpstr>-apple-system</vt:lpstr>
      <vt:lpstr>Gill Sans</vt:lpstr>
      <vt:lpstr>Helvetica Neue</vt:lpstr>
      <vt:lpstr>PingFang SC</vt:lpstr>
      <vt:lpstr>阿里巴巴普惠体 2.0 95 ExtraBold</vt:lpstr>
      <vt:lpstr>等线</vt:lpstr>
      <vt:lpstr>微软雅黑</vt:lpstr>
      <vt:lpstr>微软雅黑</vt:lpstr>
      <vt:lpstr>Arial</vt:lpstr>
      <vt:lpstr>Calibri</vt:lpstr>
      <vt:lpstr>Century Gothic</vt:lpstr>
      <vt:lpstr>Consolas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http://www.ypppt.com/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>http:/www.ypppt.com</cp:keywords>
  <dc:description>http://www.ypppt.com/</dc:description>
  <cp:lastModifiedBy>李 嘉图</cp:lastModifiedBy>
  <cp:revision>195</cp:revision>
  <dcterms:created xsi:type="dcterms:W3CDTF">2015-08-18T02:51:41Z</dcterms:created>
  <dcterms:modified xsi:type="dcterms:W3CDTF">2022-07-15T06:20:34Z</dcterms:modified>
  <cp:category/>
</cp:coreProperties>
</file>